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omments/comment1.xml" ContentType="application/vnd.openxmlformats-officedocument.presentationml.comment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4" r:id="rId1"/>
  </p:sldMasterIdLst>
  <p:notesMasterIdLst>
    <p:notesMasterId r:id="rId23"/>
  </p:notesMasterIdLst>
  <p:sldIdLst>
    <p:sldId id="256" r:id="rId2"/>
    <p:sldId id="257" r:id="rId3"/>
    <p:sldId id="277" r:id="rId4"/>
    <p:sldId id="258" r:id="rId5"/>
    <p:sldId id="259" r:id="rId6"/>
    <p:sldId id="260" r:id="rId7"/>
    <p:sldId id="269" r:id="rId8"/>
    <p:sldId id="271" r:id="rId9"/>
    <p:sldId id="270" r:id="rId10"/>
    <p:sldId id="261" r:id="rId11"/>
    <p:sldId id="262" r:id="rId12"/>
    <p:sldId id="263" r:id="rId13"/>
    <p:sldId id="272" r:id="rId14"/>
    <p:sldId id="275" r:id="rId15"/>
    <p:sldId id="274" r:id="rId16"/>
    <p:sldId id="273" r:id="rId17"/>
    <p:sldId id="276" r:id="rId18"/>
    <p:sldId id="264" r:id="rId19"/>
    <p:sldId id="265" r:id="rId20"/>
    <p:sldId id="266" r:id="rId21"/>
    <p:sldId id="268" r:id="rId22"/>
  </p:sldIdLst>
  <p:sldSz cx="12192000" cy="6858000"/>
  <p:notesSz cx="6858000" cy="9144000"/>
  <p:embeddedFontLst>
    <p:embeddedFont>
      <p:font typeface="Questrial" panose="020B0604020202020204" charset="0"/>
      <p:regular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riscilla Shimamoto" initials="" lastIdx="1" clrIdx="0"/>
  <p:cmAuthor id="1" name="Alan Cabanting"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idx="1">
    <p:pos x="6000" y="100"/>
    <p:text>Descriptive feedback would mainly be utilized in the guided practice but it is on it's own in the sense that it is supposed be used before, during, and after practice as students move towards their learning goal</p:text>
  </p:cm>
  <p:cm authorId="0" idx="1">
    <p:pos x="6000" y="0"/>
    <p:text>wondering if descriptive feedback would be part of "guided practice"?</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81411770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62" name="Shape 1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643798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3" name="Shape 19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smtClean="0"/>
              <a:t>Each</a:t>
            </a:r>
            <a:r>
              <a:rPr lang="en-US" baseline="0" dirty="0" smtClean="0"/>
              <a:t> strategy goes up while the pair reports back for 2 minutes.  This and the next 2 slides will take about 14 minutes to do (7X2 min).</a:t>
            </a:r>
            <a:endParaRPr dirty="0"/>
          </a:p>
        </p:txBody>
      </p:sp>
    </p:spTree>
    <p:extLst>
      <p:ext uri="{BB962C8B-B14F-4D97-AF65-F5344CB8AC3E}">
        <p14:creationId xmlns:p14="http://schemas.microsoft.com/office/powerpoint/2010/main" val="31240813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Shape 198"/>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9" name="Shape 19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1957082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Shape 2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5" name="Shape 20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9412458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3" name="Shape 19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smtClean="0"/>
              <a:t>Barbara – Goes over</a:t>
            </a:r>
            <a:r>
              <a:rPr lang="en-US" baseline="0" dirty="0" smtClean="0"/>
              <a:t> how some of the instructional strategies were utilized in today’s meeting.  All were actually used in the meeting.  We just want to highlight the most prevalent.</a:t>
            </a:r>
            <a:endParaRPr dirty="0"/>
          </a:p>
        </p:txBody>
      </p:sp>
    </p:spTree>
    <p:extLst>
      <p:ext uri="{BB962C8B-B14F-4D97-AF65-F5344CB8AC3E}">
        <p14:creationId xmlns:p14="http://schemas.microsoft.com/office/powerpoint/2010/main" val="22087052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3" name="Shape 19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smtClean="0"/>
              <a:t>Barbara – Goes over</a:t>
            </a:r>
            <a:r>
              <a:rPr lang="en-US" baseline="0" dirty="0" smtClean="0"/>
              <a:t> how some of the instructional strategies were utilized in today’s meeting.  All were actually used in the meeting.  We just want to highlight the most prevalent.</a:t>
            </a:r>
            <a:endParaRPr dirty="0"/>
          </a:p>
        </p:txBody>
      </p:sp>
    </p:spTree>
    <p:extLst>
      <p:ext uri="{BB962C8B-B14F-4D97-AF65-F5344CB8AC3E}">
        <p14:creationId xmlns:p14="http://schemas.microsoft.com/office/powerpoint/2010/main" val="15302220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3" name="Shape 19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smtClean="0"/>
              <a:t>Barbara</a:t>
            </a:r>
            <a:r>
              <a:rPr lang="en-US" baseline="0" dirty="0" smtClean="0"/>
              <a:t> – </a:t>
            </a:r>
            <a:r>
              <a:rPr lang="en-US" dirty="0" smtClean="0"/>
              <a:t>Continues to summarize</a:t>
            </a:r>
            <a:r>
              <a:rPr lang="en-US" baseline="0" dirty="0" smtClean="0"/>
              <a:t> and wrap up that everything we are doing are all intertwined and connected.  We are moving in the right direction!</a:t>
            </a:r>
            <a:endParaRPr dirty="0"/>
          </a:p>
        </p:txBody>
      </p:sp>
    </p:spTree>
    <p:extLst>
      <p:ext uri="{BB962C8B-B14F-4D97-AF65-F5344CB8AC3E}">
        <p14:creationId xmlns:p14="http://schemas.microsoft.com/office/powerpoint/2010/main" val="24999087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3" name="Shape 19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smtClean="0"/>
              <a:t>Barbara – Close</a:t>
            </a:r>
            <a:r>
              <a:rPr lang="en-US" baseline="0" dirty="0" smtClean="0"/>
              <a:t>s the meeting with the following slide.</a:t>
            </a:r>
            <a:endParaRPr dirty="0"/>
          </a:p>
        </p:txBody>
      </p:sp>
    </p:spTree>
    <p:extLst>
      <p:ext uri="{BB962C8B-B14F-4D97-AF65-F5344CB8AC3E}">
        <p14:creationId xmlns:p14="http://schemas.microsoft.com/office/powerpoint/2010/main" val="5836546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3" name="Shape 19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smtClean="0"/>
              <a:t>Barbara – Close</a:t>
            </a:r>
            <a:r>
              <a:rPr lang="en-US" baseline="0" dirty="0" smtClean="0"/>
              <a:t>s the meeting with the following slide.</a:t>
            </a:r>
            <a:endParaRPr dirty="0"/>
          </a:p>
        </p:txBody>
      </p:sp>
    </p:spTree>
    <p:extLst>
      <p:ext uri="{BB962C8B-B14F-4D97-AF65-F5344CB8AC3E}">
        <p14:creationId xmlns:p14="http://schemas.microsoft.com/office/powerpoint/2010/main" val="9080559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1" name="Shape 21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4227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Shape 216"/>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7" name="Shape 21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615699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rtl="0">
              <a:spcBef>
                <a:spcPts val="0"/>
              </a:spcBef>
              <a:buNone/>
            </a:pPr>
            <a:r>
              <a:rPr lang="en-US"/>
              <a:t>Robin - 1 min</a:t>
            </a:r>
          </a:p>
          <a:p>
            <a:pPr lvl="0">
              <a:spcBef>
                <a:spcPts val="0"/>
              </a:spcBef>
              <a:buNone/>
            </a:pPr>
            <a:r>
              <a:rPr lang="en-US"/>
              <a:t>Purpose:  Let teachers know that instructional strategies can be very simple, and that a lot of these strategies WE ARE ALREADY DOING IN our classroom - let’s recognize the top 7.</a:t>
            </a:r>
          </a:p>
        </p:txBody>
      </p:sp>
      <p:sp>
        <p:nvSpPr>
          <p:cNvPr id="169" name="Shape 1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59824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Shape 222"/>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3" name="Shape 22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461923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Shape 23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35" name="Shape 2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471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rtl="0">
              <a:spcBef>
                <a:spcPts val="0"/>
              </a:spcBef>
              <a:buNone/>
            </a:pPr>
            <a:r>
              <a:rPr lang="en-US"/>
              <a:t>Robin - 1 min</a:t>
            </a:r>
          </a:p>
          <a:p>
            <a:pPr lvl="0">
              <a:spcBef>
                <a:spcPts val="0"/>
              </a:spcBef>
              <a:buNone/>
            </a:pPr>
            <a:r>
              <a:rPr lang="en-US"/>
              <a:t>Purpose:  Let teachers know that instructional strategies can be very simple, and that a lot of these strategies WE ARE ALREADY DOING IN our classroom - let’s recognize the top 7.</a:t>
            </a:r>
          </a:p>
        </p:txBody>
      </p:sp>
      <p:sp>
        <p:nvSpPr>
          <p:cNvPr id="169" name="Shape 1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854964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5" name="Shape 17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a:t>Robin - 1 min</a:t>
            </a:r>
          </a:p>
        </p:txBody>
      </p:sp>
    </p:spTree>
    <p:extLst>
      <p:ext uri="{BB962C8B-B14F-4D97-AF65-F5344CB8AC3E}">
        <p14:creationId xmlns:p14="http://schemas.microsoft.com/office/powerpoint/2010/main" val="757810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1" name="Shape 18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a:t>Robin - 2 min</a:t>
            </a:r>
          </a:p>
        </p:txBody>
      </p:sp>
    </p:spTree>
    <p:extLst>
      <p:ext uri="{BB962C8B-B14F-4D97-AF65-F5344CB8AC3E}">
        <p14:creationId xmlns:p14="http://schemas.microsoft.com/office/powerpoint/2010/main" val="1197292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7" name="Shape 18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7557480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3" name="Shape 19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948374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3" name="Shape 19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0057081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3" name="Shape 19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29903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38"/>
        <p:cNvGrpSpPr/>
        <p:nvPr/>
      </p:nvGrpSpPr>
      <p:grpSpPr>
        <a:xfrm>
          <a:off x="0" y="0"/>
          <a:ext cx="0" cy="0"/>
          <a:chOff x="0" y="0"/>
          <a:chExt cx="0" cy="0"/>
        </a:xfrm>
      </p:grpSpPr>
      <p:sp>
        <p:nvSpPr>
          <p:cNvPr id="39" name="Shape 39"/>
          <p:cNvSpPr txBox="1">
            <a:spLocks noGrp="1"/>
          </p:cNvSpPr>
          <p:nvPr>
            <p:ph type="ctrTitle"/>
          </p:nvPr>
        </p:nvSpPr>
        <p:spPr>
          <a:xfrm>
            <a:off x="2589213" y="2514600"/>
            <a:ext cx="8915398" cy="2262781"/>
          </a:xfrm>
          <a:prstGeom prst="rect">
            <a:avLst/>
          </a:prstGeom>
          <a:noFill/>
          <a:ln>
            <a:noFill/>
          </a:ln>
        </p:spPr>
        <p:txBody>
          <a:bodyPr lIns="91425" tIns="91425" rIns="91425" bIns="91425" anchor="b" anchorCtr="0"/>
          <a:lstStyle>
            <a:lvl1pPr marL="0" marR="0" lvl="0" indent="0" algn="l" rtl="0">
              <a:spcBef>
                <a:spcPts val="0"/>
              </a:spcBef>
              <a:buClr>
                <a:srgbClr val="262626"/>
              </a:buClr>
              <a:buFont typeface="Questrial"/>
              <a:buNone/>
              <a:defRPr sz="5400" b="0" i="0" u="none" strike="noStrike" cap="none">
                <a:solidFill>
                  <a:srgbClr val="262626"/>
                </a:solidFill>
                <a:latin typeface="Questrial"/>
                <a:ea typeface="Questrial"/>
                <a:cs typeface="Questrial"/>
                <a:sym typeface="Questrial"/>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40" name="Shape 40"/>
          <p:cNvSpPr txBox="1">
            <a:spLocks noGrp="1"/>
          </p:cNvSpPr>
          <p:nvPr>
            <p:ph type="subTitle" idx="1"/>
          </p:nvPr>
        </p:nvSpPr>
        <p:spPr>
          <a:xfrm>
            <a:off x="2589213" y="4777378"/>
            <a:ext cx="8915398" cy="1126282"/>
          </a:xfrm>
          <a:prstGeom prst="rect">
            <a:avLst/>
          </a:prstGeom>
          <a:noFill/>
          <a:ln>
            <a:noFill/>
          </a:ln>
        </p:spPr>
        <p:txBody>
          <a:bodyPr lIns="91425" tIns="91425" rIns="91425" bIns="91425" anchor="t" anchorCtr="0"/>
          <a:lstStyle>
            <a:lvl1pPr marL="0" marR="0" lvl="0" indent="0" algn="l" rtl="0">
              <a:spcBef>
                <a:spcPts val="1000"/>
              </a:spcBef>
              <a:spcAft>
                <a:spcPts val="0"/>
              </a:spcAft>
              <a:buClr>
                <a:schemeClr val="accent1"/>
              </a:buClr>
              <a:buFont typeface="Noto Sans Symbols"/>
              <a:buNone/>
              <a:defRPr sz="1800" b="0" i="0" u="none" strike="noStrike" cap="none">
                <a:solidFill>
                  <a:srgbClr val="595959"/>
                </a:solidFill>
                <a:latin typeface="Questrial"/>
                <a:ea typeface="Questrial"/>
                <a:cs typeface="Questrial"/>
                <a:sym typeface="Questrial"/>
              </a:defRPr>
            </a:lvl1pPr>
            <a:lvl2pPr marL="457200" marR="0" lvl="1" indent="0" algn="ctr" rtl="0">
              <a:spcBef>
                <a:spcPts val="1000"/>
              </a:spcBef>
              <a:spcAft>
                <a:spcPts val="0"/>
              </a:spcAft>
              <a:buClr>
                <a:schemeClr val="accent1"/>
              </a:buClr>
              <a:buFont typeface="Noto Sans Symbols"/>
              <a:buNone/>
              <a:defRPr sz="1600" b="0" i="0" u="none" strike="noStrike" cap="none">
                <a:solidFill>
                  <a:srgbClr val="888888"/>
                </a:solidFill>
                <a:latin typeface="Questrial"/>
                <a:ea typeface="Questrial"/>
                <a:cs typeface="Questrial"/>
                <a:sym typeface="Questrial"/>
              </a:defRPr>
            </a:lvl2pPr>
            <a:lvl3pPr marL="914400" marR="0" lvl="2" indent="0" algn="ctr" rtl="0">
              <a:spcBef>
                <a:spcPts val="1000"/>
              </a:spcBef>
              <a:spcAft>
                <a:spcPts val="0"/>
              </a:spcAft>
              <a:buClr>
                <a:schemeClr val="accent1"/>
              </a:buClr>
              <a:buFont typeface="Noto Sans Symbols"/>
              <a:buNone/>
              <a:defRPr sz="1400" b="0" i="0" u="none" strike="noStrike" cap="none">
                <a:solidFill>
                  <a:srgbClr val="888888"/>
                </a:solidFill>
                <a:latin typeface="Questrial"/>
                <a:ea typeface="Questrial"/>
                <a:cs typeface="Questrial"/>
                <a:sym typeface="Questrial"/>
              </a:defRPr>
            </a:lvl3pPr>
            <a:lvl4pPr marL="1371600" marR="0" lvl="3" indent="0" algn="ctr" rtl="0">
              <a:spcBef>
                <a:spcPts val="1000"/>
              </a:spcBef>
              <a:spcAft>
                <a:spcPts val="0"/>
              </a:spcAft>
              <a:buClr>
                <a:schemeClr val="accent1"/>
              </a:buClr>
              <a:buFont typeface="Noto Sans Symbols"/>
              <a:buNone/>
              <a:defRPr sz="1200" b="0" i="0" u="none" strike="noStrike" cap="none">
                <a:solidFill>
                  <a:srgbClr val="888888"/>
                </a:solidFill>
                <a:latin typeface="Questrial"/>
                <a:ea typeface="Questrial"/>
                <a:cs typeface="Questrial"/>
                <a:sym typeface="Questrial"/>
              </a:defRPr>
            </a:lvl4pPr>
            <a:lvl5pPr marL="1828800" marR="0" lvl="4" indent="0" algn="ctr" rtl="0">
              <a:spcBef>
                <a:spcPts val="1000"/>
              </a:spcBef>
              <a:spcAft>
                <a:spcPts val="0"/>
              </a:spcAft>
              <a:buClr>
                <a:schemeClr val="accent1"/>
              </a:buClr>
              <a:buFont typeface="Noto Sans Symbols"/>
              <a:buNone/>
              <a:defRPr sz="1200" b="0" i="0" u="none" strike="noStrike" cap="none">
                <a:solidFill>
                  <a:srgbClr val="888888"/>
                </a:solidFill>
                <a:latin typeface="Questrial"/>
                <a:ea typeface="Questrial"/>
                <a:cs typeface="Questrial"/>
                <a:sym typeface="Questrial"/>
              </a:defRPr>
            </a:lvl5pPr>
            <a:lvl6pPr marL="2286000" marR="0" lvl="5" indent="0" algn="ctr" rtl="0">
              <a:spcBef>
                <a:spcPts val="1000"/>
              </a:spcBef>
              <a:spcAft>
                <a:spcPts val="0"/>
              </a:spcAft>
              <a:buClr>
                <a:schemeClr val="accent1"/>
              </a:buClr>
              <a:buFont typeface="Noto Sans Symbols"/>
              <a:buNone/>
              <a:defRPr sz="1200" b="0" i="0" u="none" strike="noStrike" cap="none">
                <a:solidFill>
                  <a:srgbClr val="888888"/>
                </a:solidFill>
                <a:latin typeface="Questrial"/>
                <a:ea typeface="Questrial"/>
                <a:cs typeface="Questrial"/>
                <a:sym typeface="Questrial"/>
              </a:defRPr>
            </a:lvl6pPr>
            <a:lvl7pPr marL="2743200" marR="0" lvl="6" indent="0" algn="ctr" rtl="0">
              <a:spcBef>
                <a:spcPts val="1000"/>
              </a:spcBef>
              <a:spcAft>
                <a:spcPts val="0"/>
              </a:spcAft>
              <a:buClr>
                <a:schemeClr val="accent1"/>
              </a:buClr>
              <a:buFont typeface="Noto Sans Symbols"/>
              <a:buNone/>
              <a:defRPr sz="1200" b="0" i="0" u="none" strike="noStrike" cap="none">
                <a:solidFill>
                  <a:srgbClr val="888888"/>
                </a:solidFill>
                <a:latin typeface="Questrial"/>
                <a:ea typeface="Questrial"/>
                <a:cs typeface="Questrial"/>
                <a:sym typeface="Questrial"/>
              </a:defRPr>
            </a:lvl7pPr>
            <a:lvl8pPr marL="3200400" marR="0" lvl="7" indent="0" algn="ctr" rtl="0">
              <a:spcBef>
                <a:spcPts val="1000"/>
              </a:spcBef>
              <a:spcAft>
                <a:spcPts val="0"/>
              </a:spcAft>
              <a:buClr>
                <a:schemeClr val="accent1"/>
              </a:buClr>
              <a:buFont typeface="Noto Sans Symbols"/>
              <a:buNone/>
              <a:defRPr sz="1200" b="0" i="0" u="none" strike="noStrike" cap="none">
                <a:solidFill>
                  <a:srgbClr val="888888"/>
                </a:solidFill>
                <a:latin typeface="Questrial"/>
                <a:ea typeface="Questrial"/>
                <a:cs typeface="Questrial"/>
                <a:sym typeface="Questrial"/>
              </a:defRPr>
            </a:lvl8pPr>
            <a:lvl9pPr marL="3657600" marR="0" lvl="8" indent="0" algn="ctr" rtl="0">
              <a:spcBef>
                <a:spcPts val="1000"/>
              </a:spcBef>
              <a:spcAft>
                <a:spcPts val="0"/>
              </a:spcAft>
              <a:buClr>
                <a:schemeClr val="accent1"/>
              </a:buClr>
              <a:buFont typeface="Noto Sans Symbols"/>
              <a:buNone/>
              <a:defRPr sz="1200" b="0" i="0" u="none" strike="noStrike" cap="none">
                <a:solidFill>
                  <a:srgbClr val="888888"/>
                </a:solidFill>
                <a:latin typeface="Questrial"/>
                <a:ea typeface="Questrial"/>
                <a:cs typeface="Questrial"/>
                <a:sym typeface="Questrial"/>
              </a:defRPr>
            </a:lvl9pPr>
          </a:lstStyle>
          <a:p>
            <a:endParaRPr/>
          </a:p>
        </p:txBody>
      </p:sp>
      <p:sp>
        <p:nvSpPr>
          <p:cNvPr id="41" name="Shape 41"/>
          <p:cNvSpPr txBox="1">
            <a:spLocks noGrp="1"/>
          </p:cNvSpPr>
          <p:nvPr>
            <p:ph type="dt" idx="10"/>
          </p:nvPr>
        </p:nvSpPr>
        <p:spPr>
          <a:xfrm>
            <a:off x="10361611" y="6130437"/>
            <a:ext cx="1146282" cy="370396"/>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42" name="Shape 42"/>
          <p:cNvSpPr txBox="1">
            <a:spLocks noGrp="1"/>
          </p:cNvSpPr>
          <p:nvPr>
            <p:ph type="ftr" idx="11"/>
          </p:nvPr>
        </p:nvSpPr>
        <p:spPr>
          <a:xfrm>
            <a:off x="2589211" y="6135807"/>
            <a:ext cx="7619999"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43" name="Shape 43"/>
          <p:cNvSpPr/>
          <p:nvPr/>
        </p:nvSpPr>
        <p:spPr>
          <a:xfrm>
            <a:off x="0" y="4323810"/>
            <a:ext cx="1744651" cy="778589"/>
          </a:xfrm>
          <a:custGeom>
            <a:avLst/>
            <a:gdLst/>
            <a:ahLst/>
            <a:cxnLst/>
            <a:rect l="0" t="0" r="0" b="0"/>
            <a:pathLst>
              <a:path w="120000" h="120000" extrusionOk="0">
                <a:moveTo>
                  <a:pt x="92580" y="119999"/>
                </a:moveTo>
                <a:cubicBezTo>
                  <a:pt x="93548" y="119999"/>
                  <a:pt x="94193" y="119277"/>
                  <a:pt x="94516" y="118554"/>
                </a:cubicBezTo>
                <a:cubicBezTo>
                  <a:pt x="94516" y="117831"/>
                  <a:pt x="94838" y="117831"/>
                  <a:pt x="94838" y="117831"/>
                </a:cubicBezTo>
                <a:cubicBezTo>
                  <a:pt x="119354" y="62891"/>
                  <a:pt x="119354" y="62891"/>
                  <a:pt x="119354" y="62891"/>
                </a:cubicBezTo>
                <a:cubicBezTo>
                  <a:pt x="120000" y="61445"/>
                  <a:pt x="120000" y="58554"/>
                  <a:pt x="119354" y="56385"/>
                </a:cubicBezTo>
                <a:cubicBezTo>
                  <a:pt x="94838" y="2168"/>
                  <a:pt x="94838" y="2168"/>
                  <a:pt x="94838" y="2168"/>
                </a:cubicBezTo>
                <a:cubicBezTo>
                  <a:pt x="94838" y="1445"/>
                  <a:pt x="94516" y="1445"/>
                  <a:pt x="94516" y="1445"/>
                </a:cubicBezTo>
                <a:cubicBezTo>
                  <a:pt x="94193" y="722"/>
                  <a:pt x="93548" y="0"/>
                  <a:pt x="92580" y="0"/>
                </a:cubicBezTo>
                <a:cubicBezTo>
                  <a:pt x="0" y="0"/>
                  <a:pt x="0" y="0"/>
                  <a:pt x="0" y="0"/>
                </a:cubicBezTo>
                <a:cubicBezTo>
                  <a:pt x="0" y="119999"/>
                  <a:pt x="0" y="119999"/>
                  <a:pt x="0" y="119999"/>
                </a:cubicBezTo>
                <a:lnTo>
                  <a:pt x="92580" y="119999"/>
                </a:lnTo>
                <a:close/>
              </a:path>
            </a:pathLst>
          </a:cu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44" name="Shape 44"/>
          <p:cNvSpPr txBox="1">
            <a:spLocks noGrp="1"/>
          </p:cNvSpPr>
          <p:nvPr>
            <p:ph type="sldNum" idx="12"/>
          </p:nvPr>
        </p:nvSpPr>
        <p:spPr>
          <a:xfrm>
            <a:off x="531812" y="4529539"/>
            <a:ext cx="779766"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2000" b="0" i="0" u="none" strike="noStrike" cap="none">
                <a:solidFill>
                  <a:srgbClr val="FEFFFF"/>
                </a:solidFill>
                <a:latin typeface="Questrial"/>
                <a:ea typeface="Questrial"/>
                <a:cs typeface="Questrial"/>
                <a:sym typeface="Questrial"/>
              </a:rPr>
              <a:t>‹#›</a:t>
            </a:fld>
            <a:endParaRPr lang="en-US" sz="2000" b="0" i="0" u="none" strike="noStrike" cap="none">
              <a:solidFill>
                <a:srgbClr val="FEFFFF"/>
              </a:solidFill>
              <a:latin typeface="Questrial"/>
              <a:ea typeface="Questrial"/>
              <a:cs typeface="Questrial"/>
              <a:sym typeface="Quest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Title and Caption">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2589211" y="609600"/>
            <a:ext cx="8915398" cy="3117040"/>
          </a:xfrm>
          <a:prstGeom prst="rect">
            <a:avLst/>
          </a:prstGeom>
          <a:noFill/>
          <a:ln>
            <a:noFill/>
          </a:ln>
        </p:spPr>
        <p:txBody>
          <a:bodyPr lIns="91425" tIns="91425" rIns="91425" bIns="91425" anchor="ctr" anchorCtr="0"/>
          <a:lstStyle>
            <a:lvl1pPr marL="0" marR="0" lvl="0" indent="0" algn="l" rtl="0">
              <a:spcBef>
                <a:spcPts val="0"/>
              </a:spcBef>
              <a:buClr>
                <a:srgbClr val="262626"/>
              </a:buClr>
              <a:buFont typeface="Questrial"/>
              <a:buNone/>
              <a:defRPr sz="4800" b="0" i="0" u="none" strike="noStrike" cap="none">
                <a:solidFill>
                  <a:srgbClr val="262626"/>
                </a:solidFill>
                <a:latin typeface="Questrial"/>
                <a:ea typeface="Questrial"/>
                <a:cs typeface="Questrial"/>
                <a:sym typeface="Questrial"/>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106" name="Shape 106"/>
          <p:cNvSpPr txBox="1">
            <a:spLocks noGrp="1"/>
          </p:cNvSpPr>
          <p:nvPr>
            <p:ph type="body" idx="1"/>
          </p:nvPr>
        </p:nvSpPr>
        <p:spPr>
          <a:xfrm>
            <a:off x="2589211" y="4354046"/>
            <a:ext cx="8915398" cy="1555863"/>
          </a:xfrm>
          <a:prstGeom prst="rect">
            <a:avLst/>
          </a:prstGeom>
          <a:noFill/>
          <a:ln>
            <a:noFill/>
          </a:ln>
        </p:spPr>
        <p:txBody>
          <a:bodyPr lIns="91425" tIns="91425" rIns="91425" bIns="91425" anchor="ctr" anchorCtr="0"/>
          <a:lstStyle>
            <a:lvl1pPr marL="0" marR="0" lvl="0" indent="0" algn="l" rtl="0">
              <a:spcBef>
                <a:spcPts val="1000"/>
              </a:spcBef>
              <a:spcAft>
                <a:spcPts val="0"/>
              </a:spcAft>
              <a:buClr>
                <a:schemeClr val="accent1"/>
              </a:buClr>
              <a:buFont typeface="Noto Sans Symbols"/>
              <a:buNone/>
              <a:defRPr sz="1800" b="0" i="0" u="none" strike="noStrike" cap="none">
                <a:solidFill>
                  <a:srgbClr val="595959"/>
                </a:solidFill>
                <a:latin typeface="Questrial"/>
                <a:ea typeface="Questrial"/>
                <a:cs typeface="Questrial"/>
                <a:sym typeface="Questrial"/>
              </a:defRPr>
            </a:lvl1pPr>
            <a:lvl2pPr marL="457200" marR="0" lvl="1" indent="0" algn="l" rtl="0">
              <a:spcBef>
                <a:spcPts val="1000"/>
              </a:spcBef>
              <a:spcAft>
                <a:spcPts val="0"/>
              </a:spcAft>
              <a:buClr>
                <a:schemeClr val="accent1"/>
              </a:buClr>
              <a:buFont typeface="Noto Sans Symbols"/>
              <a:buNone/>
              <a:defRPr sz="1800" b="0" i="0" u="none" strike="noStrike" cap="none">
                <a:solidFill>
                  <a:srgbClr val="888888"/>
                </a:solidFill>
                <a:latin typeface="Questrial"/>
                <a:ea typeface="Questrial"/>
                <a:cs typeface="Questrial"/>
                <a:sym typeface="Questrial"/>
              </a:defRPr>
            </a:lvl2pPr>
            <a:lvl3pPr marL="914400" marR="0" lvl="2" indent="0" algn="l" rtl="0">
              <a:spcBef>
                <a:spcPts val="1000"/>
              </a:spcBef>
              <a:spcAft>
                <a:spcPts val="0"/>
              </a:spcAft>
              <a:buClr>
                <a:schemeClr val="accent1"/>
              </a:buClr>
              <a:buFont typeface="Noto Sans Symbols"/>
              <a:buNone/>
              <a:defRPr sz="1600" b="0" i="0" u="none" strike="noStrike" cap="none">
                <a:solidFill>
                  <a:srgbClr val="888888"/>
                </a:solidFill>
                <a:latin typeface="Questrial"/>
                <a:ea typeface="Questrial"/>
                <a:cs typeface="Questrial"/>
                <a:sym typeface="Questrial"/>
              </a:defRPr>
            </a:lvl3pPr>
            <a:lvl4pPr marL="1371600" marR="0" lvl="3" indent="0" algn="l" rtl="0">
              <a:spcBef>
                <a:spcPts val="1000"/>
              </a:spcBef>
              <a:spcAft>
                <a:spcPts val="0"/>
              </a:spcAft>
              <a:buClr>
                <a:schemeClr val="accent1"/>
              </a:buClr>
              <a:buFont typeface="Noto Sans Symbols"/>
              <a:buNone/>
              <a:defRPr sz="1400" b="0" i="0" u="none" strike="noStrike" cap="none">
                <a:solidFill>
                  <a:srgbClr val="888888"/>
                </a:solidFill>
                <a:latin typeface="Questrial"/>
                <a:ea typeface="Questrial"/>
                <a:cs typeface="Questrial"/>
                <a:sym typeface="Questrial"/>
              </a:defRPr>
            </a:lvl4pPr>
            <a:lvl5pPr marL="1828800" marR="0" lvl="4" indent="0" algn="l" rtl="0">
              <a:spcBef>
                <a:spcPts val="1000"/>
              </a:spcBef>
              <a:spcAft>
                <a:spcPts val="0"/>
              </a:spcAft>
              <a:buClr>
                <a:schemeClr val="accent1"/>
              </a:buClr>
              <a:buFont typeface="Noto Sans Symbols"/>
              <a:buNone/>
              <a:defRPr sz="1400" b="0" i="0" u="none" strike="noStrike" cap="none">
                <a:solidFill>
                  <a:srgbClr val="888888"/>
                </a:solidFill>
                <a:latin typeface="Questrial"/>
                <a:ea typeface="Questrial"/>
                <a:cs typeface="Questrial"/>
                <a:sym typeface="Questrial"/>
              </a:defRPr>
            </a:lvl5pPr>
            <a:lvl6pPr marL="2286000" marR="0" lvl="5" indent="0" algn="l" rtl="0">
              <a:spcBef>
                <a:spcPts val="1000"/>
              </a:spcBef>
              <a:spcAft>
                <a:spcPts val="0"/>
              </a:spcAft>
              <a:buClr>
                <a:schemeClr val="accent1"/>
              </a:buClr>
              <a:buFont typeface="Noto Sans Symbols"/>
              <a:buNone/>
              <a:defRPr sz="1400" b="0" i="0" u="none" strike="noStrike" cap="none">
                <a:solidFill>
                  <a:srgbClr val="888888"/>
                </a:solidFill>
                <a:latin typeface="Questrial"/>
                <a:ea typeface="Questrial"/>
                <a:cs typeface="Questrial"/>
                <a:sym typeface="Questrial"/>
              </a:defRPr>
            </a:lvl6pPr>
            <a:lvl7pPr marL="2743200" marR="0" lvl="6" indent="0" algn="l" rtl="0">
              <a:spcBef>
                <a:spcPts val="1000"/>
              </a:spcBef>
              <a:spcAft>
                <a:spcPts val="0"/>
              </a:spcAft>
              <a:buClr>
                <a:schemeClr val="accent1"/>
              </a:buClr>
              <a:buFont typeface="Noto Sans Symbols"/>
              <a:buNone/>
              <a:defRPr sz="1400" b="0" i="0" u="none" strike="noStrike" cap="none">
                <a:solidFill>
                  <a:srgbClr val="888888"/>
                </a:solidFill>
                <a:latin typeface="Questrial"/>
                <a:ea typeface="Questrial"/>
                <a:cs typeface="Questrial"/>
                <a:sym typeface="Questrial"/>
              </a:defRPr>
            </a:lvl7pPr>
            <a:lvl8pPr marL="3200400" marR="0" lvl="7" indent="0" algn="l" rtl="0">
              <a:spcBef>
                <a:spcPts val="1000"/>
              </a:spcBef>
              <a:spcAft>
                <a:spcPts val="0"/>
              </a:spcAft>
              <a:buClr>
                <a:schemeClr val="accent1"/>
              </a:buClr>
              <a:buFont typeface="Noto Sans Symbols"/>
              <a:buNone/>
              <a:defRPr sz="1400" b="0" i="0" u="none" strike="noStrike" cap="none">
                <a:solidFill>
                  <a:srgbClr val="888888"/>
                </a:solidFill>
                <a:latin typeface="Questrial"/>
                <a:ea typeface="Questrial"/>
                <a:cs typeface="Questrial"/>
                <a:sym typeface="Questrial"/>
              </a:defRPr>
            </a:lvl8pPr>
            <a:lvl9pPr marL="3657600" marR="0" lvl="8" indent="0" algn="l" rtl="0">
              <a:spcBef>
                <a:spcPts val="1000"/>
              </a:spcBef>
              <a:spcAft>
                <a:spcPts val="0"/>
              </a:spcAft>
              <a:buClr>
                <a:schemeClr val="accent1"/>
              </a:buClr>
              <a:buFont typeface="Noto Sans Symbols"/>
              <a:buNone/>
              <a:defRPr sz="1400" b="0" i="0" u="none" strike="noStrike" cap="none">
                <a:solidFill>
                  <a:srgbClr val="888888"/>
                </a:solidFill>
                <a:latin typeface="Questrial"/>
                <a:ea typeface="Questrial"/>
                <a:cs typeface="Questrial"/>
                <a:sym typeface="Questrial"/>
              </a:defRPr>
            </a:lvl9pPr>
          </a:lstStyle>
          <a:p>
            <a:endParaRPr/>
          </a:p>
        </p:txBody>
      </p:sp>
      <p:sp>
        <p:nvSpPr>
          <p:cNvPr id="107" name="Shape 107"/>
          <p:cNvSpPr txBox="1">
            <a:spLocks noGrp="1"/>
          </p:cNvSpPr>
          <p:nvPr>
            <p:ph type="dt" idx="10"/>
          </p:nvPr>
        </p:nvSpPr>
        <p:spPr>
          <a:xfrm>
            <a:off x="10361611" y="6130437"/>
            <a:ext cx="1146282" cy="370396"/>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108" name="Shape 108"/>
          <p:cNvSpPr txBox="1">
            <a:spLocks noGrp="1"/>
          </p:cNvSpPr>
          <p:nvPr>
            <p:ph type="ftr" idx="11"/>
          </p:nvPr>
        </p:nvSpPr>
        <p:spPr>
          <a:xfrm>
            <a:off x="2589211" y="6135807"/>
            <a:ext cx="7619999"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109" name="Shape 109"/>
          <p:cNvSpPr/>
          <p:nvPr/>
        </p:nvSpPr>
        <p:spPr>
          <a:xfrm rot="10800000" flipH="1">
            <a:off x="-4188" y="3178174"/>
            <a:ext cx="1588527" cy="507297"/>
          </a:xfrm>
          <a:custGeom>
            <a:avLst/>
            <a:gdLst/>
            <a:ahLst/>
            <a:cxnLst/>
            <a:rect l="0" t="0" r="0" b="0"/>
            <a:pathLst>
              <a:path w="120000" h="120000" extrusionOk="0">
                <a:moveTo>
                  <a:pt x="120000" y="56412"/>
                </a:moveTo>
                <a:lnTo>
                  <a:pt x="102703" y="2256"/>
                </a:lnTo>
                <a:cubicBezTo>
                  <a:pt x="102586" y="1872"/>
                  <a:pt x="102443" y="1512"/>
                  <a:pt x="102326" y="1128"/>
                </a:cubicBezTo>
                <a:cubicBezTo>
                  <a:pt x="101976" y="0"/>
                  <a:pt x="101613" y="0"/>
                  <a:pt x="101250" y="0"/>
                </a:cubicBezTo>
                <a:lnTo>
                  <a:pt x="94398" y="0"/>
                </a:lnTo>
                <a:lnTo>
                  <a:pt x="0" y="840"/>
                </a:lnTo>
                <a:cubicBezTo>
                  <a:pt x="103" y="40560"/>
                  <a:pt x="220" y="80280"/>
                  <a:pt x="324" y="120000"/>
                </a:cubicBezTo>
                <a:lnTo>
                  <a:pt x="94398" y="119592"/>
                </a:lnTo>
                <a:lnTo>
                  <a:pt x="101250" y="119592"/>
                </a:lnTo>
                <a:cubicBezTo>
                  <a:pt x="101613" y="119592"/>
                  <a:pt x="101976" y="118464"/>
                  <a:pt x="102326" y="118464"/>
                </a:cubicBezTo>
                <a:cubicBezTo>
                  <a:pt x="102326" y="117336"/>
                  <a:pt x="102703" y="117336"/>
                  <a:pt x="102703" y="117336"/>
                </a:cubicBezTo>
                <a:lnTo>
                  <a:pt x="120000" y="63180"/>
                </a:lnTo>
                <a:cubicBezTo>
                  <a:pt x="120713" y="60924"/>
                  <a:pt x="120713" y="58668"/>
                  <a:pt x="120000" y="56412"/>
                </a:cubicBezTo>
                <a:close/>
              </a:path>
            </a:pathLst>
          </a:cu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10" name="Shape 110"/>
          <p:cNvSpPr txBox="1">
            <a:spLocks noGrp="1"/>
          </p:cNvSpPr>
          <p:nvPr>
            <p:ph type="sldNum" idx="12"/>
          </p:nvPr>
        </p:nvSpPr>
        <p:spPr>
          <a:xfrm>
            <a:off x="531812" y="3244139"/>
            <a:ext cx="779766"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2000" b="0" i="0" u="none" strike="noStrike" cap="none">
                <a:solidFill>
                  <a:srgbClr val="FEFFFF"/>
                </a:solidFill>
                <a:latin typeface="Questrial"/>
                <a:ea typeface="Questrial"/>
                <a:cs typeface="Questrial"/>
                <a:sym typeface="Questrial"/>
              </a:rPr>
              <a:t>‹#›</a:t>
            </a:fld>
            <a:endParaRPr lang="en-US" sz="2000" b="0" i="0" u="none" strike="noStrike" cap="none">
              <a:solidFill>
                <a:srgbClr val="FEFFFF"/>
              </a:solidFill>
              <a:latin typeface="Questrial"/>
              <a:ea typeface="Questrial"/>
              <a:cs typeface="Questrial"/>
              <a:sym typeface="Quest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Quote with Caption">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2849949" y="609600"/>
            <a:ext cx="8393925" cy="2895600"/>
          </a:xfrm>
          <a:prstGeom prst="rect">
            <a:avLst/>
          </a:prstGeom>
          <a:noFill/>
          <a:ln>
            <a:noFill/>
          </a:ln>
        </p:spPr>
        <p:txBody>
          <a:bodyPr lIns="91425" tIns="91425" rIns="91425" bIns="91425" anchor="ctr" anchorCtr="0"/>
          <a:lstStyle>
            <a:lvl1pPr marL="0" marR="0" lvl="0" indent="0" algn="l" rtl="0">
              <a:spcBef>
                <a:spcPts val="0"/>
              </a:spcBef>
              <a:buClr>
                <a:srgbClr val="262626"/>
              </a:buClr>
              <a:buFont typeface="Questrial"/>
              <a:buNone/>
              <a:defRPr sz="4800" b="0" i="0" u="none" strike="noStrike" cap="none">
                <a:solidFill>
                  <a:srgbClr val="262626"/>
                </a:solidFill>
                <a:latin typeface="Questrial"/>
                <a:ea typeface="Questrial"/>
                <a:cs typeface="Questrial"/>
                <a:sym typeface="Questrial"/>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113" name="Shape 113"/>
          <p:cNvSpPr txBox="1">
            <a:spLocks noGrp="1"/>
          </p:cNvSpPr>
          <p:nvPr>
            <p:ph type="body" idx="1"/>
          </p:nvPr>
        </p:nvSpPr>
        <p:spPr>
          <a:xfrm>
            <a:off x="3275011" y="3505200"/>
            <a:ext cx="7536553" cy="381000"/>
          </a:xfrm>
          <a:prstGeom prst="rect">
            <a:avLst/>
          </a:prstGeom>
          <a:noFill/>
          <a:ln>
            <a:noFill/>
          </a:ln>
        </p:spPr>
        <p:txBody>
          <a:bodyPr lIns="91425" tIns="91425" rIns="91425" bIns="91425" anchor="ctr" anchorCtr="0"/>
          <a:lstStyle>
            <a:lvl1pPr marL="0" marR="0" lvl="0" indent="0" algn="l" rtl="0">
              <a:spcBef>
                <a:spcPts val="1000"/>
              </a:spcBef>
              <a:spcAft>
                <a:spcPts val="0"/>
              </a:spcAft>
              <a:buClr>
                <a:schemeClr val="accent1"/>
              </a:buClr>
              <a:buFont typeface="Noto Sans Symbols"/>
              <a:buNone/>
              <a:defRPr sz="1600" b="0" i="0" u="none" strike="noStrike" cap="none">
                <a:solidFill>
                  <a:srgbClr val="7F7F7F"/>
                </a:solidFill>
                <a:latin typeface="Questrial"/>
                <a:ea typeface="Questrial"/>
                <a:cs typeface="Questrial"/>
                <a:sym typeface="Questrial"/>
              </a:defRPr>
            </a:lvl1pPr>
            <a:lvl2pPr marL="457200" marR="0" lvl="1" indent="0" algn="l" rtl="0">
              <a:spcBef>
                <a:spcPts val="1000"/>
              </a:spcBef>
              <a:spcAft>
                <a:spcPts val="0"/>
              </a:spcAft>
              <a:buClr>
                <a:schemeClr val="accent1"/>
              </a:buClr>
              <a:buFont typeface="Noto Sans Symbols"/>
              <a:buNone/>
              <a:defRPr sz="1600" b="0" i="0" u="none" strike="noStrike" cap="none">
                <a:solidFill>
                  <a:srgbClr val="3F3F3F"/>
                </a:solidFill>
                <a:latin typeface="Questrial"/>
                <a:ea typeface="Questrial"/>
                <a:cs typeface="Questrial"/>
                <a:sym typeface="Questrial"/>
              </a:defRPr>
            </a:lvl2pPr>
            <a:lvl3pPr marL="914400" marR="0" lvl="2" indent="0" algn="l" rtl="0">
              <a:spcBef>
                <a:spcPts val="1000"/>
              </a:spcBef>
              <a:spcAft>
                <a:spcPts val="0"/>
              </a:spcAft>
              <a:buClr>
                <a:schemeClr val="accent1"/>
              </a:buClr>
              <a:buFont typeface="Noto Sans Symbols"/>
              <a:buNone/>
              <a:defRPr sz="1400" b="0" i="0" u="none" strike="noStrike" cap="none">
                <a:solidFill>
                  <a:srgbClr val="3F3F3F"/>
                </a:solidFill>
                <a:latin typeface="Questrial"/>
                <a:ea typeface="Questrial"/>
                <a:cs typeface="Questrial"/>
                <a:sym typeface="Questrial"/>
              </a:defRPr>
            </a:lvl3pPr>
            <a:lvl4pPr marL="1371600" marR="0" lvl="3" indent="0" algn="l" rtl="0">
              <a:spcBef>
                <a:spcPts val="1000"/>
              </a:spcBef>
              <a:spcAft>
                <a:spcPts val="0"/>
              </a:spcAft>
              <a:buClr>
                <a:schemeClr val="accent1"/>
              </a:buClr>
              <a:buFont typeface="Noto Sans Symbols"/>
              <a:buNone/>
              <a:defRPr sz="1200" b="0" i="0" u="none" strike="noStrike" cap="none">
                <a:solidFill>
                  <a:srgbClr val="3F3F3F"/>
                </a:solidFill>
                <a:latin typeface="Questrial"/>
                <a:ea typeface="Questrial"/>
                <a:cs typeface="Questrial"/>
                <a:sym typeface="Questrial"/>
              </a:defRPr>
            </a:lvl4pPr>
            <a:lvl5pPr marL="1828800" marR="0" lvl="4" indent="0" algn="l" rtl="0">
              <a:spcBef>
                <a:spcPts val="1000"/>
              </a:spcBef>
              <a:spcAft>
                <a:spcPts val="0"/>
              </a:spcAft>
              <a:buClr>
                <a:schemeClr val="accent1"/>
              </a:buClr>
              <a:buFont typeface="Noto Sans Symbols"/>
              <a:buNone/>
              <a:defRPr sz="1200" b="0" i="0" u="none" strike="noStrike" cap="none">
                <a:solidFill>
                  <a:srgbClr val="3F3F3F"/>
                </a:solidFill>
                <a:latin typeface="Questrial"/>
                <a:ea typeface="Questrial"/>
                <a:cs typeface="Questrial"/>
                <a:sym typeface="Questrial"/>
              </a:defRPr>
            </a:lvl5pPr>
            <a:lvl6pPr marL="2514600" marR="0" lvl="5"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6pPr>
            <a:lvl7pPr marL="2971800" marR="0" lvl="6"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7pPr>
            <a:lvl8pPr marL="3429000" marR="0" lvl="7"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8pPr>
            <a:lvl9pPr marL="3886200" marR="0" lvl="8"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9pPr>
          </a:lstStyle>
          <a:p>
            <a:endParaRPr/>
          </a:p>
        </p:txBody>
      </p:sp>
      <p:sp>
        <p:nvSpPr>
          <p:cNvPr id="114" name="Shape 114"/>
          <p:cNvSpPr txBox="1">
            <a:spLocks noGrp="1"/>
          </p:cNvSpPr>
          <p:nvPr>
            <p:ph type="body" idx="2"/>
          </p:nvPr>
        </p:nvSpPr>
        <p:spPr>
          <a:xfrm>
            <a:off x="2589211" y="4354046"/>
            <a:ext cx="8915398" cy="1555863"/>
          </a:xfrm>
          <a:prstGeom prst="rect">
            <a:avLst/>
          </a:prstGeom>
          <a:noFill/>
          <a:ln>
            <a:noFill/>
          </a:ln>
        </p:spPr>
        <p:txBody>
          <a:bodyPr lIns="91425" tIns="91425" rIns="91425" bIns="91425" anchor="ctr" anchorCtr="0"/>
          <a:lstStyle>
            <a:lvl1pPr marL="0" marR="0" lvl="0" indent="0" algn="l" rtl="0">
              <a:spcBef>
                <a:spcPts val="1000"/>
              </a:spcBef>
              <a:spcAft>
                <a:spcPts val="0"/>
              </a:spcAft>
              <a:buClr>
                <a:schemeClr val="accent1"/>
              </a:buClr>
              <a:buFont typeface="Noto Sans Symbols"/>
              <a:buNone/>
              <a:defRPr sz="1800" b="0" i="0" u="none" strike="noStrike" cap="none">
                <a:solidFill>
                  <a:srgbClr val="595959"/>
                </a:solidFill>
                <a:latin typeface="Questrial"/>
                <a:ea typeface="Questrial"/>
                <a:cs typeface="Questrial"/>
                <a:sym typeface="Questrial"/>
              </a:defRPr>
            </a:lvl1pPr>
            <a:lvl2pPr marL="457200" marR="0" lvl="1" indent="0" algn="l" rtl="0">
              <a:spcBef>
                <a:spcPts val="1000"/>
              </a:spcBef>
              <a:spcAft>
                <a:spcPts val="0"/>
              </a:spcAft>
              <a:buClr>
                <a:schemeClr val="accent1"/>
              </a:buClr>
              <a:buFont typeface="Noto Sans Symbols"/>
              <a:buNone/>
              <a:defRPr sz="1800" b="0" i="0" u="none" strike="noStrike" cap="none">
                <a:solidFill>
                  <a:srgbClr val="888888"/>
                </a:solidFill>
                <a:latin typeface="Questrial"/>
                <a:ea typeface="Questrial"/>
                <a:cs typeface="Questrial"/>
                <a:sym typeface="Questrial"/>
              </a:defRPr>
            </a:lvl2pPr>
            <a:lvl3pPr marL="914400" marR="0" lvl="2" indent="0" algn="l" rtl="0">
              <a:spcBef>
                <a:spcPts val="1000"/>
              </a:spcBef>
              <a:spcAft>
                <a:spcPts val="0"/>
              </a:spcAft>
              <a:buClr>
                <a:schemeClr val="accent1"/>
              </a:buClr>
              <a:buFont typeface="Noto Sans Symbols"/>
              <a:buNone/>
              <a:defRPr sz="1600" b="0" i="0" u="none" strike="noStrike" cap="none">
                <a:solidFill>
                  <a:srgbClr val="888888"/>
                </a:solidFill>
                <a:latin typeface="Questrial"/>
                <a:ea typeface="Questrial"/>
                <a:cs typeface="Questrial"/>
                <a:sym typeface="Questrial"/>
              </a:defRPr>
            </a:lvl3pPr>
            <a:lvl4pPr marL="1371600" marR="0" lvl="3" indent="0" algn="l" rtl="0">
              <a:spcBef>
                <a:spcPts val="1000"/>
              </a:spcBef>
              <a:spcAft>
                <a:spcPts val="0"/>
              </a:spcAft>
              <a:buClr>
                <a:schemeClr val="accent1"/>
              </a:buClr>
              <a:buFont typeface="Noto Sans Symbols"/>
              <a:buNone/>
              <a:defRPr sz="1400" b="0" i="0" u="none" strike="noStrike" cap="none">
                <a:solidFill>
                  <a:srgbClr val="888888"/>
                </a:solidFill>
                <a:latin typeface="Questrial"/>
                <a:ea typeface="Questrial"/>
                <a:cs typeface="Questrial"/>
                <a:sym typeface="Questrial"/>
              </a:defRPr>
            </a:lvl4pPr>
            <a:lvl5pPr marL="1828800" marR="0" lvl="4" indent="0" algn="l" rtl="0">
              <a:spcBef>
                <a:spcPts val="1000"/>
              </a:spcBef>
              <a:spcAft>
                <a:spcPts val="0"/>
              </a:spcAft>
              <a:buClr>
                <a:schemeClr val="accent1"/>
              </a:buClr>
              <a:buFont typeface="Noto Sans Symbols"/>
              <a:buNone/>
              <a:defRPr sz="1400" b="0" i="0" u="none" strike="noStrike" cap="none">
                <a:solidFill>
                  <a:srgbClr val="888888"/>
                </a:solidFill>
                <a:latin typeface="Questrial"/>
                <a:ea typeface="Questrial"/>
                <a:cs typeface="Questrial"/>
                <a:sym typeface="Questrial"/>
              </a:defRPr>
            </a:lvl5pPr>
            <a:lvl6pPr marL="2286000" marR="0" lvl="5" indent="0" algn="l" rtl="0">
              <a:spcBef>
                <a:spcPts val="1000"/>
              </a:spcBef>
              <a:spcAft>
                <a:spcPts val="0"/>
              </a:spcAft>
              <a:buClr>
                <a:schemeClr val="accent1"/>
              </a:buClr>
              <a:buFont typeface="Noto Sans Symbols"/>
              <a:buNone/>
              <a:defRPr sz="1400" b="0" i="0" u="none" strike="noStrike" cap="none">
                <a:solidFill>
                  <a:srgbClr val="888888"/>
                </a:solidFill>
                <a:latin typeface="Questrial"/>
                <a:ea typeface="Questrial"/>
                <a:cs typeface="Questrial"/>
                <a:sym typeface="Questrial"/>
              </a:defRPr>
            </a:lvl6pPr>
            <a:lvl7pPr marL="2743200" marR="0" lvl="6" indent="0" algn="l" rtl="0">
              <a:spcBef>
                <a:spcPts val="1000"/>
              </a:spcBef>
              <a:spcAft>
                <a:spcPts val="0"/>
              </a:spcAft>
              <a:buClr>
                <a:schemeClr val="accent1"/>
              </a:buClr>
              <a:buFont typeface="Noto Sans Symbols"/>
              <a:buNone/>
              <a:defRPr sz="1400" b="0" i="0" u="none" strike="noStrike" cap="none">
                <a:solidFill>
                  <a:srgbClr val="888888"/>
                </a:solidFill>
                <a:latin typeface="Questrial"/>
                <a:ea typeface="Questrial"/>
                <a:cs typeface="Questrial"/>
                <a:sym typeface="Questrial"/>
              </a:defRPr>
            </a:lvl7pPr>
            <a:lvl8pPr marL="3200400" marR="0" lvl="7" indent="0" algn="l" rtl="0">
              <a:spcBef>
                <a:spcPts val="1000"/>
              </a:spcBef>
              <a:spcAft>
                <a:spcPts val="0"/>
              </a:spcAft>
              <a:buClr>
                <a:schemeClr val="accent1"/>
              </a:buClr>
              <a:buFont typeface="Noto Sans Symbols"/>
              <a:buNone/>
              <a:defRPr sz="1400" b="0" i="0" u="none" strike="noStrike" cap="none">
                <a:solidFill>
                  <a:srgbClr val="888888"/>
                </a:solidFill>
                <a:latin typeface="Questrial"/>
                <a:ea typeface="Questrial"/>
                <a:cs typeface="Questrial"/>
                <a:sym typeface="Questrial"/>
              </a:defRPr>
            </a:lvl8pPr>
            <a:lvl9pPr marL="3657600" marR="0" lvl="8" indent="0" algn="l" rtl="0">
              <a:spcBef>
                <a:spcPts val="1000"/>
              </a:spcBef>
              <a:spcAft>
                <a:spcPts val="0"/>
              </a:spcAft>
              <a:buClr>
                <a:schemeClr val="accent1"/>
              </a:buClr>
              <a:buFont typeface="Noto Sans Symbols"/>
              <a:buNone/>
              <a:defRPr sz="1400" b="0" i="0" u="none" strike="noStrike" cap="none">
                <a:solidFill>
                  <a:srgbClr val="888888"/>
                </a:solidFill>
                <a:latin typeface="Questrial"/>
                <a:ea typeface="Questrial"/>
                <a:cs typeface="Questrial"/>
                <a:sym typeface="Questrial"/>
              </a:defRPr>
            </a:lvl9pPr>
          </a:lstStyle>
          <a:p>
            <a:endParaRPr/>
          </a:p>
        </p:txBody>
      </p:sp>
      <p:sp>
        <p:nvSpPr>
          <p:cNvPr id="115" name="Shape 115"/>
          <p:cNvSpPr txBox="1">
            <a:spLocks noGrp="1"/>
          </p:cNvSpPr>
          <p:nvPr>
            <p:ph type="dt" idx="10"/>
          </p:nvPr>
        </p:nvSpPr>
        <p:spPr>
          <a:xfrm>
            <a:off x="10361611" y="6130437"/>
            <a:ext cx="1146282" cy="370396"/>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116" name="Shape 116"/>
          <p:cNvSpPr txBox="1">
            <a:spLocks noGrp="1"/>
          </p:cNvSpPr>
          <p:nvPr>
            <p:ph type="ftr" idx="11"/>
          </p:nvPr>
        </p:nvSpPr>
        <p:spPr>
          <a:xfrm>
            <a:off x="2589211" y="6135807"/>
            <a:ext cx="7619999"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117" name="Shape 117"/>
          <p:cNvSpPr/>
          <p:nvPr/>
        </p:nvSpPr>
        <p:spPr>
          <a:xfrm rot="10800000" flipH="1">
            <a:off x="-4188" y="3178174"/>
            <a:ext cx="1588527" cy="507297"/>
          </a:xfrm>
          <a:custGeom>
            <a:avLst/>
            <a:gdLst/>
            <a:ahLst/>
            <a:cxnLst/>
            <a:rect l="0" t="0" r="0" b="0"/>
            <a:pathLst>
              <a:path w="120000" h="120000" extrusionOk="0">
                <a:moveTo>
                  <a:pt x="120000" y="56412"/>
                </a:moveTo>
                <a:lnTo>
                  <a:pt x="102703" y="2256"/>
                </a:lnTo>
                <a:cubicBezTo>
                  <a:pt x="102586" y="1872"/>
                  <a:pt x="102443" y="1512"/>
                  <a:pt x="102326" y="1128"/>
                </a:cubicBezTo>
                <a:cubicBezTo>
                  <a:pt x="101976" y="0"/>
                  <a:pt x="101613" y="0"/>
                  <a:pt x="101250" y="0"/>
                </a:cubicBezTo>
                <a:lnTo>
                  <a:pt x="94398" y="0"/>
                </a:lnTo>
                <a:lnTo>
                  <a:pt x="0" y="840"/>
                </a:lnTo>
                <a:cubicBezTo>
                  <a:pt x="103" y="40560"/>
                  <a:pt x="220" y="80280"/>
                  <a:pt x="324" y="120000"/>
                </a:cubicBezTo>
                <a:lnTo>
                  <a:pt x="94398" y="119592"/>
                </a:lnTo>
                <a:lnTo>
                  <a:pt x="101250" y="119592"/>
                </a:lnTo>
                <a:cubicBezTo>
                  <a:pt x="101613" y="119592"/>
                  <a:pt x="101976" y="118464"/>
                  <a:pt x="102326" y="118464"/>
                </a:cubicBezTo>
                <a:cubicBezTo>
                  <a:pt x="102326" y="117336"/>
                  <a:pt x="102703" y="117336"/>
                  <a:pt x="102703" y="117336"/>
                </a:cubicBezTo>
                <a:lnTo>
                  <a:pt x="120000" y="63180"/>
                </a:lnTo>
                <a:cubicBezTo>
                  <a:pt x="120713" y="60924"/>
                  <a:pt x="120713" y="58668"/>
                  <a:pt x="120000" y="56412"/>
                </a:cubicBezTo>
                <a:close/>
              </a:path>
            </a:pathLst>
          </a:cu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18" name="Shape 118"/>
          <p:cNvSpPr txBox="1">
            <a:spLocks noGrp="1"/>
          </p:cNvSpPr>
          <p:nvPr>
            <p:ph type="sldNum" idx="12"/>
          </p:nvPr>
        </p:nvSpPr>
        <p:spPr>
          <a:xfrm>
            <a:off x="531812" y="3244139"/>
            <a:ext cx="779766"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2000" b="0" i="0" u="none" strike="noStrike" cap="none">
                <a:solidFill>
                  <a:srgbClr val="FEFFFF"/>
                </a:solidFill>
                <a:latin typeface="Questrial"/>
                <a:ea typeface="Questrial"/>
                <a:cs typeface="Questrial"/>
                <a:sym typeface="Questrial"/>
              </a:rPr>
              <a:t>‹#›</a:t>
            </a:fld>
            <a:endParaRPr lang="en-US" sz="2000" b="0" i="0" u="none" strike="noStrike" cap="none">
              <a:solidFill>
                <a:srgbClr val="FEFFFF"/>
              </a:solidFill>
              <a:latin typeface="Questrial"/>
              <a:ea typeface="Questrial"/>
              <a:cs typeface="Questrial"/>
              <a:sym typeface="Questrial"/>
            </a:endParaRPr>
          </a:p>
        </p:txBody>
      </p:sp>
      <p:sp>
        <p:nvSpPr>
          <p:cNvPr id="119" name="Shape 119"/>
          <p:cNvSpPr txBox="1"/>
          <p:nvPr/>
        </p:nvSpPr>
        <p:spPr>
          <a:xfrm>
            <a:off x="2467651" y="648004"/>
            <a:ext cx="609599" cy="584776"/>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r>
              <a:rPr lang="en-US" sz="8000" b="0" i="0" u="none" strike="noStrike" cap="none">
                <a:solidFill>
                  <a:schemeClr val="accent1"/>
                </a:solidFill>
                <a:latin typeface="Arial"/>
                <a:ea typeface="Arial"/>
                <a:cs typeface="Arial"/>
                <a:sym typeface="Arial"/>
              </a:rPr>
              <a:t>“</a:t>
            </a:r>
          </a:p>
        </p:txBody>
      </p:sp>
      <p:sp>
        <p:nvSpPr>
          <p:cNvPr id="120" name="Shape 120"/>
          <p:cNvSpPr txBox="1"/>
          <p:nvPr/>
        </p:nvSpPr>
        <p:spPr>
          <a:xfrm>
            <a:off x="11114852" y="2905306"/>
            <a:ext cx="609599" cy="584776"/>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r>
              <a:rPr lang="en-US" sz="8000" b="0" i="0" u="none" strike="noStrike" cap="none">
                <a:solidFill>
                  <a:schemeClr val="accent1"/>
                </a:solidFill>
                <a:latin typeface="Arial"/>
                <a:ea typeface="Arial"/>
                <a:cs typeface="Arial"/>
                <a:sym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Name Car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2589213" y="2438400"/>
            <a:ext cx="8915400" cy="2724845"/>
          </a:xfrm>
          <a:prstGeom prst="rect">
            <a:avLst/>
          </a:prstGeom>
          <a:noFill/>
          <a:ln>
            <a:noFill/>
          </a:ln>
        </p:spPr>
        <p:txBody>
          <a:bodyPr lIns="91425" tIns="91425" rIns="91425" bIns="91425" anchor="b" anchorCtr="0"/>
          <a:lstStyle>
            <a:lvl1pPr marL="0" marR="0" lvl="0" indent="0" algn="l" rtl="0">
              <a:spcBef>
                <a:spcPts val="0"/>
              </a:spcBef>
              <a:buClr>
                <a:srgbClr val="262626"/>
              </a:buClr>
              <a:buFont typeface="Questrial"/>
              <a:buNone/>
              <a:defRPr sz="4800" b="0" i="0" u="none" strike="noStrike" cap="none">
                <a:solidFill>
                  <a:srgbClr val="262626"/>
                </a:solidFill>
                <a:latin typeface="Questrial"/>
                <a:ea typeface="Questrial"/>
                <a:cs typeface="Questrial"/>
                <a:sym typeface="Questrial"/>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123" name="Shape 123"/>
          <p:cNvSpPr txBox="1">
            <a:spLocks noGrp="1"/>
          </p:cNvSpPr>
          <p:nvPr>
            <p:ph type="body" idx="1"/>
          </p:nvPr>
        </p:nvSpPr>
        <p:spPr>
          <a:xfrm>
            <a:off x="2589213" y="5181600"/>
            <a:ext cx="8915400" cy="729622"/>
          </a:xfrm>
          <a:prstGeom prst="rect">
            <a:avLst/>
          </a:prstGeom>
          <a:noFill/>
          <a:ln>
            <a:noFill/>
          </a:ln>
        </p:spPr>
        <p:txBody>
          <a:bodyPr lIns="91425" tIns="91425" rIns="91425" bIns="91425" anchor="t" anchorCtr="0"/>
          <a:lstStyle>
            <a:lvl1pPr marL="342900" marR="0" lvl="0" indent="-342900" algn="l" rtl="0">
              <a:spcBef>
                <a:spcPts val="1000"/>
              </a:spcBef>
              <a:spcAft>
                <a:spcPts val="0"/>
              </a:spcAft>
              <a:buClr>
                <a:schemeClr val="accent1"/>
              </a:buClr>
              <a:buFont typeface="Noto Sans Symbols"/>
              <a:buNone/>
              <a:defRPr sz="1800" b="0" i="0" u="none" strike="noStrike" cap="none">
                <a:solidFill>
                  <a:srgbClr val="595959"/>
                </a:solidFill>
                <a:latin typeface="Questrial"/>
                <a:ea typeface="Questrial"/>
                <a:cs typeface="Questrial"/>
                <a:sym typeface="Questrial"/>
              </a:defRPr>
            </a:lvl1pPr>
            <a:lvl2pPr marL="742950" marR="0" lvl="1" indent="-184150" algn="l" rtl="0">
              <a:spcBef>
                <a:spcPts val="1000"/>
              </a:spcBef>
              <a:spcAft>
                <a:spcPts val="0"/>
              </a:spcAft>
              <a:buClr>
                <a:schemeClr val="accent1"/>
              </a:buClr>
              <a:buSzPct val="100000"/>
              <a:buFont typeface="Noto Sans Symbols"/>
              <a:buChar char="●"/>
              <a:defRPr sz="1600" b="0" i="0" u="none" strike="noStrike" cap="none">
                <a:solidFill>
                  <a:srgbClr val="3F3F3F"/>
                </a:solidFill>
                <a:latin typeface="Questrial"/>
                <a:ea typeface="Questrial"/>
                <a:cs typeface="Questrial"/>
                <a:sym typeface="Questrial"/>
              </a:defRPr>
            </a:lvl2pPr>
            <a:lvl3pPr marL="1143000" marR="0" lvl="2" indent="-139700" algn="l" rtl="0">
              <a:spcBef>
                <a:spcPts val="1000"/>
              </a:spcBef>
              <a:spcAft>
                <a:spcPts val="0"/>
              </a:spcAft>
              <a:buClr>
                <a:schemeClr val="accent1"/>
              </a:buClr>
              <a:buSzPct val="100000"/>
              <a:buFont typeface="Noto Sans Symbols"/>
              <a:buChar char="●"/>
              <a:defRPr sz="1400" b="0" i="0" u="none" strike="noStrike" cap="none">
                <a:solidFill>
                  <a:srgbClr val="3F3F3F"/>
                </a:solidFill>
                <a:latin typeface="Questrial"/>
                <a:ea typeface="Questrial"/>
                <a:cs typeface="Questrial"/>
                <a:sym typeface="Questrial"/>
              </a:defRPr>
            </a:lvl3pPr>
            <a:lvl4pPr marL="1600200" marR="0" lvl="3"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4pPr>
            <a:lvl5pPr marL="2057400" marR="0" lvl="4"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5pPr>
            <a:lvl6pPr marL="2514600" marR="0" lvl="5"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6pPr>
            <a:lvl7pPr marL="2971800" marR="0" lvl="6"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7pPr>
            <a:lvl8pPr marL="3429000" marR="0" lvl="7"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8pPr>
            <a:lvl9pPr marL="3886200" marR="0" lvl="8"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9pPr>
          </a:lstStyle>
          <a:p>
            <a:endParaRPr/>
          </a:p>
        </p:txBody>
      </p:sp>
      <p:sp>
        <p:nvSpPr>
          <p:cNvPr id="124" name="Shape 124"/>
          <p:cNvSpPr txBox="1">
            <a:spLocks noGrp="1"/>
          </p:cNvSpPr>
          <p:nvPr>
            <p:ph type="dt" idx="10"/>
          </p:nvPr>
        </p:nvSpPr>
        <p:spPr>
          <a:xfrm>
            <a:off x="10361611" y="6130437"/>
            <a:ext cx="1146282" cy="370396"/>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125" name="Shape 125"/>
          <p:cNvSpPr txBox="1">
            <a:spLocks noGrp="1"/>
          </p:cNvSpPr>
          <p:nvPr>
            <p:ph type="ftr" idx="11"/>
          </p:nvPr>
        </p:nvSpPr>
        <p:spPr>
          <a:xfrm>
            <a:off x="2589211" y="6135807"/>
            <a:ext cx="7619999"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126" name="Shape 126"/>
          <p:cNvSpPr/>
          <p:nvPr/>
        </p:nvSpPr>
        <p:spPr>
          <a:xfrm rot="10800000" flipH="1">
            <a:off x="-4188" y="4911724"/>
            <a:ext cx="1588527" cy="507297"/>
          </a:xfrm>
          <a:custGeom>
            <a:avLst/>
            <a:gdLst/>
            <a:ahLst/>
            <a:cxnLst/>
            <a:rect l="0" t="0" r="0" b="0"/>
            <a:pathLst>
              <a:path w="120000" h="120000" extrusionOk="0">
                <a:moveTo>
                  <a:pt x="120000" y="56412"/>
                </a:moveTo>
                <a:lnTo>
                  <a:pt x="102703" y="2256"/>
                </a:lnTo>
                <a:cubicBezTo>
                  <a:pt x="102586" y="1872"/>
                  <a:pt x="102443" y="1512"/>
                  <a:pt x="102326" y="1128"/>
                </a:cubicBezTo>
                <a:cubicBezTo>
                  <a:pt x="101976" y="0"/>
                  <a:pt x="101613" y="0"/>
                  <a:pt x="101250" y="0"/>
                </a:cubicBezTo>
                <a:lnTo>
                  <a:pt x="94398" y="0"/>
                </a:lnTo>
                <a:lnTo>
                  <a:pt x="0" y="840"/>
                </a:lnTo>
                <a:cubicBezTo>
                  <a:pt x="103" y="40560"/>
                  <a:pt x="220" y="80280"/>
                  <a:pt x="324" y="120000"/>
                </a:cubicBezTo>
                <a:lnTo>
                  <a:pt x="94398" y="119592"/>
                </a:lnTo>
                <a:lnTo>
                  <a:pt x="101250" y="119592"/>
                </a:lnTo>
                <a:cubicBezTo>
                  <a:pt x="101613" y="119592"/>
                  <a:pt x="101976" y="118464"/>
                  <a:pt x="102326" y="118464"/>
                </a:cubicBezTo>
                <a:cubicBezTo>
                  <a:pt x="102326" y="117336"/>
                  <a:pt x="102703" y="117336"/>
                  <a:pt x="102703" y="117336"/>
                </a:cubicBezTo>
                <a:lnTo>
                  <a:pt x="120000" y="63180"/>
                </a:lnTo>
                <a:cubicBezTo>
                  <a:pt x="120713" y="60924"/>
                  <a:pt x="120713" y="58668"/>
                  <a:pt x="120000" y="56412"/>
                </a:cubicBezTo>
                <a:close/>
              </a:path>
            </a:pathLst>
          </a:cu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27" name="Shape 127"/>
          <p:cNvSpPr txBox="1">
            <a:spLocks noGrp="1"/>
          </p:cNvSpPr>
          <p:nvPr>
            <p:ph type="sldNum" idx="12"/>
          </p:nvPr>
        </p:nvSpPr>
        <p:spPr>
          <a:xfrm>
            <a:off x="531812" y="4983087"/>
            <a:ext cx="779766"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2000" b="0" i="0" u="none" strike="noStrike" cap="none">
                <a:solidFill>
                  <a:srgbClr val="FEFFFF"/>
                </a:solidFill>
                <a:latin typeface="Questrial"/>
                <a:ea typeface="Questrial"/>
                <a:cs typeface="Questrial"/>
                <a:sym typeface="Questrial"/>
              </a:rPr>
              <a:t>‹#›</a:t>
            </a:fld>
            <a:endParaRPr lang="en-US" sz="2000" b="0" i="0" u="none" strike="noStrike" cap="none">
              <a:solidFill>
                <a:srgbClr val="FEFFFF"/>
              </a:solidFill>
              <a:latin typeface="Questrial"/>
              <a:ea typeface="Questrial"/>
              <a:cs typeface="Questrial"/>
              <a:sym typeface="Quest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Quote Name Car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2849949" y="609600"/>
            <a:ext cx="8393925" cy="2895600"/>
          </a:xfrm>
          <a:prstGeom prst="rect">
            <a:avLst/>
          </a:prstGeom>
          <a:noFill/>
          <a:ln>
            <a:noFill/>
          </a:ln>
        </p:spPr>
        <p:txBody>
          <a:bodyPr lIns="91425" tIns="91425" rIns="91425" bIns="91425" anchor="ctr" anchorCtr="0"/>
          <a:lstStyle>
            <a:lvl1pPr marL="0" marR="0" lvl="0" indent="0" algn="l" rtl="0">
              <a:spcBef>
                <a:spcPts val="0"/>
              </a:spcBef>
              <a:buClr>
                <a:srgbClr val="262626"/>
              </a:buClr>
              <a:buFont typeface="Questrial"/>
              <a:buNone/>
              <a:defRPr sz="4800" b="0" i="0" u="none" strike="noStrike" cap="none">
                <a:solidFill>
                  <a:srgbClr val="262626"/>
                </a:solidFill>
                <a:latin typeface="Questrial"/>
                <a:ea typeface="Questrial"/>
                <a:cs typeface="Questrial"/>
                <a:sym typeface="Questrial"/>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130" name="Shape 130"/>
          <p:cNvSpPr txBox="1">
            <a:spLocks noGrp="1"/>
          </p:cNvSpPr>
          <p:nvPr>
            <p:ph type="body" idx="1"/>
          </p:nvPr>
        </p:nvSpPr>
        <p:spPr>
          <a:xfrm>
            <a:off x="2589211" y="4343400"/>
            <a:ext cx="8915400" cy="838199"/>
          </a:xfrm>
          <a:prstGeom prst="rect">
            <a:avLst/>
          </a:prstGeom>
          <a:noFill/>
          <a:ln>
            <a:noFill/>
          </a:ln>
        </p:spPr>
        <p:txBody>
          <a:bodyPr lIns="91425" tIns="91425" rIns="91425" bIns="91425" anchor="b" anchorCtr="0"/>
          <a:lstStyle>
            <a:lvl1pPr marL="0" marR="0" lvl="0" indent="0" algn="l" rtl="0">
              <a:spcBef>
                <a:spcPts val="1000"/>
              </a:spcBef>
              <a:spcAft>
                <a:spcPts val="0"/>
              </a:spcAft>
              <a:buClr>
                <a:schemeClr val="accent1"/>
              </a:buClr>
              <a:buFont typeface="Noto Sans Symbols"/>
              <a:buNone/>
              <a:defRPr sz="2400" b="0" i="0" u="none" strike="noStrike" cap="none">
                <a:solidFill>
                  <a:schemeClr val="accent1"/>
                </a:solidFill>
                <a:latin typeface="Questrial"/>
                <a:ea typeface="Questrial"/>
                <a:cs typeface="Questrial"/>
                <a:sym typeface="Questrial"/>
              </a:defRPr>
            </a:lvl1pPr>
            <a:lvl2pPr marL="457200" marR="0" lvl="1" indent="0" algn="l" rtl="0">
              <a:spcBef>
                <a:spcPts val="1000"/>
              </a:spcBef>
              <a:spcAft>
                <a:spcPts val="0"/>
              </a:spcAft>
              <a:buClr>
                <a:schemeClr val="accent1"/>
              </a:buClr>
              <a:buFont typeface="Noto Sans Symbols"/>
              <a:buNone/>
              <a:defRPr sz="1600" b="0" i="0" u="none" strike="noStrike" cap="none">
                <a:solidFill>
                  <a:srgbClr val="3F3F3F"/>
                </a:solidFill>
                <a:latin typeface="Questrial"/>
                <a:ea typeface="Questrial"/>
                <a:cs typeface="Questrial"/>
                <a:sym typeface="Questrial"/>
              </a:defRPr>
            </a:lvl2pPr>
            <a:lvl3pPr marL="914400" marR="0" lvl="2" indent="0" algn="l" rtl="0">
              <a:spcBef>
                <a:spcPts val="1000"/>
              </a:spcBef>
              <a:spcAft>
                <a:spcPts val="0"/>
              </a:spcAft>
              <a:buClr>
                <a:schemeClr val="accent1"/>
              </a:buClr>
              <a:buFont typeface="Noto Sans Symbols"/>
              <a:buNone/>
              <a:defRPr sz="1400" b="0" i="0" u="none" strike="noStrike" cap="none">
                <a:solidFill>
                  <a:srgbClr val="3F3F3F"/>
                </a:solidFill>
                <a:latin typeface="Questrial"/>
                <a:ea typeface="Questrial"/>
                <a:cs typeface="Questrial"/>
                <a:sym typeface="Questrial"/>
              </a:defRPr>
            </a:lvl3pPr>
            <a:lvl4pPr marL="1371600" marR="0" lvl="3" indent="0" algn="l" rtl="0">
              <a:spcBef>
                <a:spcPts val="1000"/>
              </a:spcBef>
              <a:spcAft>
                <a:spcPts val="0"/>
              </a:spcAft>
              <a:buClr>
                <a:schemeClr val="accent1"/>
              </a:buClr>
              <a:buFont typeface="Noto Sans Symbols"/>
              <a:buNone/>
              <a:defRPr sz="1200" b="0" i="0" u="none" strike="noStrike" cap="none">
                <a:solidFill>
                  <a:srgbClr val="3F3F3F"/>
                </a:solidFill>
                <a:latin typeface="Questrial"/>
                <a:ea typeface="Questrial"/>
                <a:cs typeface="Questrial"/>
                <a:sym typeface="Questrial"/>
              </a:defRPr>
            </a:lvl4pPr>
            <a:lvl5pPr marL="1828800" marR="0" lvl="4" indent="0" algn="l" rtl="0">
              <a:spcBef>
                <a:spcPts val="1000"/>
              </a:spcBef>
              <a:spcAft>
                <a:spcPts val="0"/>
              </a:spcAft>
              <a:buClr>
                <a:schemeClr val="accent1"/>
              </a:buClr>
              <a:buFont typeface="Noto Sans Symbols"/>
              <a:buNone/>
              <a:defRPr sz="1200" b="0" i="0" u="none" strike="noStrike" cap="none">
                <a:solidFill>
                  <a:srgbClr val="3F3F3F"/>
                </a:solidFill>
                <a:latin typeface="Questrial"/>
                <a:ea typeface="Questrial"/>
                <a:cs typeface="Questrial"/>
                <a:sym typeface="Questrial"/>
              </a:defRPr>
            </a:lvl5pPr>
            <a:lvl6pPr marL="2514600" marR="0" lvl="5"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6pPr>
            <a:lvl7pPr marL="2971800" marR="0" lvl="6"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7pPr>
            <a:lvl8pPr marL="3429000" marR="0" lvl="7"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8pPr>
            <a:lvl9pPr marL="3886200" marR="0" lvl="8"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9pPr>
          </a:lstStyle>
          <a:p>
            <a:endParaRPr/>
          </a:p>
        </p:txBody>
      </p:sp>
      <p:sp>
        <p:nvSpPr>
          <p:cNvPr id="131" name="Shape 131"/>
          <p:cNvSpPr txBox="1">
            <a:spLocks noGrp="1"/>
          </p:cNvSpPr>
          <p:nvPr>
            <p:ph type="body" idx="2"/>
          </p:nvPr>
        </p:nvSpPr>
        <p:spPr>
          <a:xfrm>
            <a:off x="2589213" y="5181600"/>
            <a:ext cx="8915400" cy="729622"/>
          </a:xfrm>
          <a:prstGeom prst="rect">
            <a:avLst/>
          </a:prstGeom>
          <a:noFill/>
          <a:ln>
            <a:noFill/>
          </a:ln>
        </p:spPr>
        <p:txBody>
          <a:bodyPr lIns="91425" tIns="91425" rIns="91425" bIns="91425" anchor="t" anchorCtr="0"/>
          <a:lstStyle>
            <a:lvl1pPr marL="342900" marR="0" lvl="0" indent="-342900" algn="l" rtl="0">
              <a:spcBef>
                <a:spcPts val="1000"/>
              </a:spcBef>
              <a:spcAft>
                <a:spcPts val="0"/>
              </a:spcAft>
              <a:buClr>
                <a:schemeClr val="accent1"/>
              </a:buClr>
              <a:buFont typeface="Noto Sans Symbols"/>
              <a:buNone/>
              <a:defRPr sz="1800" b="0" i="0" u="none" strike="noStrike" cap="none">
                <a:solidFill>
                  <a:srgbClr val="595959"/>
                </a:solidFill>
                <a:latin typeface="Questrial"/>
                <a:ea typeface="Questrial"/>
                <a:cs typeface="Questrial"/>
                <a:sym typeface="Questrial"/>
              </a:defRPr>
            </a:lvl1pPr>
            <a:lvl2pPr marL="742950" marR="0" lvl="1" indent="-184150" algn="l" rtl="0">
              <a:spcBef>
                <a:spcPts val="1000"/>
              </a:spcBef>
              <a:spcAft>
                <a:spcPts val="0"/>
              </a:spcAft>
              <a:buClr>
                <a:schemeClr val="accent1"/>
              </a:buClr>
              <a:buSzPct val="100000"/>
              <a:buFont typeface="Noto Sans Symbols"/>
              <a:buChar char="●"/>
              <a:defRPr sz="1600" b="0" i="0" u="none" strike="noStrike" cap="none">
                <a:solidFill>
                  <a:srgbClr val="3F3F3F"/>
                </a:solidFill>
                <a:latin typeface="Questrial"/>
                <a:ea typeface="Questrial"/>
                <a:cs typeface="Questrial"/>
                <a:sym typeface="Questrial"/>
              </a:defRPr>
            </a:lvl2pPr>
            <a:lvl3pPr marL="1143000" marR="0" lvl="2" indent="-139700" algn="l" rtl="0">
              <a:spcBef>
                <a:spcPts val="1000"/>
              </a:spcBef>
              <a:spcAft>
                <a:spcPts val="0"/>
              </a:spcAft>
              <a:buClr>
                <a:schemeClr val="accent1"/>
              </a:buClr>
              <a:buSzPct val="100000"/>
              <a:buFont typeface="Noto Sans Symbols"/>
              <a:buChar char="●"/>
              <a:defRPr sz="1400" b="0" i="0" u="none" strike="noStrike" cap="none">
                <a:solidFill>
                  <a:srgbClr val="3F3F3F"/>
                </a:solidFill>
                <a:latin typeface="Questrial"/>
                <a:ea typeface="Questrial"/>
                <a:cs typeface="Questrial"/>
                <a:sym typeface="Questrial"/>
              </a:defRPr>
            </a:lvl3pPr>
            <a:lvl4pPr marL="1600200" marR="0" lvl="3"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4pPr>
            <a:lvl5pPr marL="2057400" marR="0" lvl="4"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5pPr>
            <a:lvl6pPr marL="2514600" marR="0" lvl="5"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6pPr>
            <a:lvl7pPr marL="2971800" marR="0" lvl="6"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7pPr>
            <a:lvl8pPr marL="3429000" marR="0" lvl="7"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8pPr>
            <a:lvl9pPr marL="3886200" marR="0" lvl="8"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9pPr>
          </a:lstStyle>
          <a:p>
            <a:endParaRPr/>
          </a:p>
        </p:txBody>
      </p:sp>
      <p:sp>
        <p:nvSpPr>
          <p:cNvPr id="132" name="Shape 132"/>
          <p:cNvSpPr txBox="1">
            <a:spLocks noGrp="1"/>
          </p:cNvSpPr>
          <p:nvPr>
            <p:ph type="dt" idx="10"/>
          </p:nvPr>
        </p:nvSpPr>
        <p:spPr>
          <a:xfrm>
            <a:off x="10361611" y="6130437"/>
            <a:ext cx="1146282" cy="370396"/>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133" name="Shape 133"/>
          <p:cNvSpPr txBox="1">
            <a:spLocks noGrp="1"/>
          </p:cNvSpPr>
          <p:nvPr>
            <p:ph type="ftr" idx="11"/>
          </p:nvPr>
        </p:nvSpPr>
        <p:spPr>
          <a:xfrm>
            <a:off x="2589211" y="6135807"/>
            <a:ext cx="7619999"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134" name="Shape 134"/>
          <p:cNvSpPr/>
          <p:nvPr/>
        </p:nvSpPr>
        <p:spPr>
          <a:xfrm rot="10800000" flipH="1">
            <a:off x="-4188" y="4911724"/>
            <a:ext cx="1588527" cy="507297"/>
          </a:xfrm>
          <a:custGeom>
            <a:avLst/>
            <a:gdLst/>
            <a:ahLst/>
            <a:cxnLst/>
            <a:rect l="0" t="0" r="0" b="0"/>
            <a:pathLst>
              <a:path w="120000" h="120000" extrusionOk="0">
                <a:moveTo>
                  <a:pt x="120000" y="56412"/>
                </a:moveTo>
                <a:lnTo>
                  <a:pt x="102703" y="2256"/>
                </a:lnTo>
                <a:cubicBezTo>
                  <a:pt x="102586" y="1872"/>
                  <a:pt x="102443" y="1512"/>
                  <a:pt x="102326" y="1128"/>
                </a:cubicBezTo>
                <a:cubicBezTo>
                  <a:pt x="101976" y="0"/>
                  <a:pt x="101613" y="0"/>
                  <a:pt x="101250" y="0"/>
                </a:cubicBezTo>
                <a:lnTo>
                  <a:pt x="94398" y="0"/>
                </a:lnTo>
                <a:lnTo>
                  <a:pt x="0" y="840"/>
                </a:lnTo>
                <a:cubicBezTo>
                  <a:pt x="103" y="40560"/>
                  <a:pt x="220" y="80280"/>
                  <a:pt x="324" y="120000"/>
                </a:cubicBezTo>
                <a:lnTo>
                  <a:pt x="94398" y="119592"/>
                </a:lnTo>
                <a:lnTo>
                  <a:pt x="101250" y="119592"/>
                </a:lnTo>
                <a:cubicBezTo>
                  <a:pt x="101613" y="119592"/>
                  <a:pt x="101976" y="118464"/>
                  <a:pt x="102326" y="118464"/>
                </a:cubicBezTo>
                <a:cubicBezTo>
                  <a:pt x="102326" y="117336"/>
                  <a:pt x="102703" y="117336"/>
                  <a:pt x="102703" y="117336"/>
                </a:cubicBezTo>
                <a:lnTo>
                  <a:pt x="120000" y="63180"/>
                </a:lnTo>
                <a:cubicBezTo>
                  <a:pt x="120713" y="60924"/>
                  <a:pt x="120713" y="58668"/>
                  <a:pt x="120000" y="56412"/>
                </a:cubicBezTo>
                <a:close/>
              </a:path>
            </a:pathLst>
          </a:cu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35" name="Shape 135"/>
          <p:cNvSpPr txBox="1">
            <a:spLocks noGrp="1"/>
          </p:cNvSpPr>
          <p:nvPr>
            <p:ph type="sldNum" idx="12"/>
          </p:nvPr>
        </p:nvSpPr>
        <p:spPr>
          <a:xfrm>
            <a:off x="531812" y="4983087"/>
            <a:ext cx="779766"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2000" b="0" i="0" u="none" strike="noStrike" cap="none">
                <a:solidFill>
                  <a:srgbClr val="FEFFFF"/>
                </a:solidFill>
                <a:latin typeface="Questrial"/>
                <a:ea typeface="Questrial"/>
                <a:cs typeface="Questrial"/>
                <a:sym typeface="Questrial"/>
              </a:rPr>
              <a:t>‹#›</a:t>
            </a:fld>
            <a:endParaRPr lang="en-US" sz="2000" b="0" i="0" u="none" strike="noStrike" cap="none">
              <a:solidFill>
                <a:srgbClr val="FEFFFF"/>
              </a:solidFill>
              <a:latin typeface="Questrial"/>
              <a:ea typeface="Questrial"/>
              <a:cs typeface="Questrial"/>
              <a:sym typeface="Questrial"/>
            </a:endParaRPr>
          </a:p>
        </p:txBody>
      </p:sp>
      <p:sp>
        <p:nvSpPr>
          <p:cNvPr id="136" name="Shape 136"/>
          <p:cNvSpPr txBox="1"/>
          <p:nvPr/>
        </p:nvSpPr>
        <p:spPr>
          <a:xfrm>
            <a:off x="2467651" y="648004"/>
            <a:ext cx="609599" cy="584776"/>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r>
              <a:rPr lang="en-US" sz="8000" b="0" i="0" u="none" strike="noStrike" cap="none">
                <a:solidFill>
                  <a:schemeClr val="accent1"/>
                </a:solidFill>
                <a:latin typeface="Arial"/>
                <a:ea typeface="Arial"/>
                <a:cs typeface="Arial"/>
                <a:sym typeface="Arial"/>
              </a:rPr>
              <a:t>“</a:t>
            </a:r>
          </a:p>
        </p:txBody>
      </p:sp>
      <p:sp>
        <p:nvSpPr>
          <p:cNvPr id="137" name="Shape 137"/>
          <p:cNvSpPr txBox="1"/>
          <p:nvPr/>
        </p:nvSpPr>
        <p:spPr>
          <a:xfrm>
            <a:off x="11114852" y="2905306"/>
            <a:ext cx="609599" cy="584776"/>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r>
              <a:rPr lang="en-US" sz="8000" b="0" i="0" u="none" strike="noStrike" cap="none">
                <a:solidFill>
                  <a:schemeClr val="accent1"/>
                </a:solidFill>
                <a:latin typeface="Arial"/>
                <a:ea typeface="Arial"/>
                <a:cs typeface="Arial"/>
                <a:sym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True or False">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2589211" y="627406"/>
            <a:ext cx="8915398" cy="2880019"/>
          </a:xfrm>
          <a:prstGeom prst="rect">
            <a:avLst/>
          </a:prstGeom>
          <a:noFill/>
          <a:ln>
            <a:noFill/>
          </a:ln>
        </p:spPr>
        <p:txBody>
          <a:bodyPr lIns="91425" tIns="91425" rIns="91425" bIns="91425" anchor="ctr" anchorCtr="0"/>
          <a:lstStyle>
            <a:lvl1pPr marL="0" marR="0" lvl="0" indent="0" algn="l" rtl="0">
              <a:spcBef>
                <a:spcPts val="0"/>
              </a:spcBef>
              <a:buClr>
                <a:srgbClr val="262626"/>
              </a:buClr>
              <a:buFont typeface="Questrial"/>
              <a:buNone/>
              <a:defRPr sz="4800" b="0" i="0" u="none" strike="noStrike" cap="none">
                <a:solidFill>
                  <a:srgbClr val="262626"/>
                </a:solidFill>
                <a:latin typeface="Questrial"/>
                <a:ea typeface="Questrial"/>
                <a:cs typeface="Questrial"/>
                <a:sym typeface="Questrial"/>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140" name="Shape 140"/>
          <p:cNvSpPr txBox="1">
            <a:spLocks noGrp="1"/>
          </p:cNvSpPr>
          <p:nvPr>
            <p:ph type="body" idx="1"/>
          </p:nvPr>
        </p:nvSpPr>
        <p:spPr>
          <a:xfrm>
            <a:off x="2589211" y="4343400"/>
            <a:ext cx="8915400" cy="838199"/>
          </a:xfrm>
          <a:prstGeom prst="rect">
            <a:avLst/>
          </a:prstGeom>
          <a:noFill/>
          <a:ln>
            <a:noFill/>
          </a:ln>
        </p:spPr>
        <p:txBody>
          <a:bodyPr lIns="91425" tIns="91425" rIns="91425" bIns="91425" anchor="b" anchorCtr="0"/>
          <a:lstStyle>
            <a:lvl1pPr marL="0" marR="0" lvl="0" indent="0" algn="l" rtl="0">
              <a:spcBef>
                <a:spcPts val="1000"/>
              </a:spcBef>
              <a:spcAft>
                <a:spcPts val="0"/>
              </a:spcAft>
              <a:buClr>
                <a:schemeClr val="accent1"/>
              </a:buClr>
              <a:buFont typeface="Noto Sans Symbols"/>
              <a:buNone/>
              <a:defRPr sz="2400" b="0" i="0" u="none" strike="noStrike" cap="none">
                <a:solidFill>
                  <a:schemeClr val="accent1"/>
                </a:solidFill>
                <a:latin typeface="Questrial"/>
                <a:ea typeface="Questrial"/>
                <a:cs typeface="Questrial"/>
                <a:sym typeface="Questrial"/>
              </a:defRPr>
            </a:lvl1pPr>
            <a:lvl2pPr marL="457200" marR="0" lvl="1" indent="0" algn="l" rtl="0">
              <a:spcBef>
                <a:spcPts val="1000"/>
              </a:spcBef>
              <a:spcAft>
                <a:spcPts val="0"/>
              </a:spcAft>
              <a:buClr>
                <a:schemeClr val="accent1"/>
              </a:buClr>
              <a:buFont typeface="Noto Sans Symbols"/>
              <a:buNone/>
              <a:defRPr sz="1600" b="0" i="0" u="none" strike="noStrike" cap="none">
                <a:solidFill>
                  <a:srgbClr val="3F3F3F"/>
                </a:solidFill>
                <a:latin typeface="Questrial"/>
                <a:ea typeface="Questrial"/>
                <a:cs typeface="Questrial"/>
                <a:sym typeface="Questrial"/>
              </a:defRPr>
            </a:lvl2pPr>
            <a:lvl3pPr marL="914400" marR="0" lvl="2" indent="0" algn="l" rtl="0">
              <a:spcBef>
                <a:spcPts val="1000"/>
              </a:spcBef>
              <a:spcAft>
                <a:spcPts val="0"/>
              </a:spcAft>
              <a:buClr>
                <a:schemeClr val="accent1"/>
              </a:buClr>
              <a:buFont typeface="Noto Sans Symbols"/>
              <a:buNone/>
              <a:defRPr sz="1400" b="0" i="0" u="none" strike="noStrike" cap="none">
                <a:solidFill>
                  <a:srgbClr val="3F3F3F"/>
                </a:solidFill>
                <a:latin typeface="Questrial"/>
                <a:ea typeface="Questrial"/>
                <a:cs typeface="Questrial"/>
                <a:sym typeface="Questrial"/>
              </a:defRPr>
            </a:lvl3pPr>
            <a:lvl4pPr marL="1371600" marR="0" lvl="3" indent="0" algn="l" rtl="0">
              <a:spcBef>
                <a:spcPts val="1000"/>
              </a:spcBef>
              <a:spcAft>
                <a:spcPts val="0"/>
              </a:spcAft>
              <a:buClr>
                <a:schemeClr val="accent1"/>
              </a:buClr>
              <a:buFont typeface="Noto Sans Symbols"/>
              <a:buNone/>
              <a:defRPr sz="1200" b="0" i="0" u="none" strike="noStrike" cap="none">
                <a:solidFill>
                  <a:srgbClr val="3F3F3F"/>
                </a:solidFill>
                <a:latin typeface="Questrial"/>
                <a:ea typeface="Questrial"/>
                <a:cs typeface="Questrial"/>
                <a:sym typeface="Questrial"/>
              </a:defRPr>
            </a:lvl4pPr>
            <a:lvl5pPr marL="1828800" marR="0" lvl="4" indent="0" algn="l" rtl="0">
              <a:spcBef>
                <a:spcPts val="1000"/>
              </a:spcBef>
              <a:spcAft>
                <a:spcPts val="0"/>
              </a:spcAft>
              <a:buClr>
                <a:schemeClr val="accent1"/>
              </a:buClr>
              <a:buFont typeface="Noto Sans Symbols"/>
              <a:buNone/>
              <a:defRPr sz="1200" b="0" i="0" u="none" strike="noStrike" cap="none">
                <a:solidFill>
                  <a:srgbClr val="3F3F3F"/>
                </a:solidFill>
                <a:latin typeface="Questrial"/>
                <a:ea typeface="Questrial"/>
                <a:cs typeface="Questrial"/>
                <a:sym typeface="Questrial"/>
              </a:defRPr>
            </a:lvl5pPr>
            <a:lvl6pPr marL="2514600" marR="0" lvl="5"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6pPr>
            <a:lvl7pPr marL="2971800" marR="0" lvl="6"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7pPr>
            <a:lvl8pPr marL="3429000" marR="0" lvl="7"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8pPr>
            <a:lvl9pPr marL="3886200" marR="0" lvl="8"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9pPr>
          </a:lstStyle>
          <a:p>
            <a:endParaRPr/>
          </a:p>
        </p:txBody>
      </p:sp>
      <p:sp>
        <p:nvSpPr>
          <p:cNvPr id="141" name="Shape 141"/>
          <p:cNvSpPr txBox="1">
            <a:spLocks noGrp="1"/>
          </p:cNvSpPr>
          <p:nvPr>
            <p:ph type="body" idx="2"/>
          </p:nvPr>
        </p:nvSpPr>
        <p:spPr>
          <a:xfrm>
            <a:off x="2589213" y="5181600"/>
            <a:ext cx="8915400" cy="729622"/>
          </a:xfrm>
          <a:prstGeom prst="rect">
            <a:avLst/>
          </a:prstGeom>
          <a:noFill/>
          <a:ln>
            <a:noFill/>
          </a:ln>
        </p:spPr>
        <p:txBody>
          <a:bodyPr lIns="91425" tIns="91425" rIns="91425" bIns="91425" anchor="t" anchorCtr="0"/>
          <a:lstStyle>
            <a:lvl1pPr marL="342900" marR="0" lvl="0" indent="-342900" algn="l" rtl="0">
              <a:spcBef>
                <a:spcPts val="1000"/>
              </a:spcBef>
              <a:spcAft>
                <a:spcPts val="0"/>
              </a:spcAft>
              <a:buClr>
                <a:schemeClr val="accent1"/>
              </a:buClr>
              <a:buFont typeface="Noto Sans Symbols"/>
              <a:buNone/>
              <a:defRPr sz="1800" b="0" i="0" u="none" strike="noStrike" cap="none">
                <a:solidFill>
                  <a:srgbClr val="595959"/>
                </a:solidFill>
                <a:latin typeface="Questrial"/>
                <a:ea typeface="Questrial"/>
                <a:cs typeface="Questrial"/>
                <a:sym typeface="Questrial"/>
              </a:defRPr>
            </a:lvl1pPr>
            <a:lvl2pPr marL="742950" marR="0" lvl="1" indent="-184150" algn="l" rtl="0">
              <a:spcBef>
                <a:spcPts val="1000"/>
              </a:spcBef>
              <a:spcAft>
                <a:spcPts val="0"/>
              </a:spcAft>
              <a:buClr>
                <a:schemeClr val="accent1"/>
              </a:buClr>
              <a:buSzPct val="100000"/>
              <a:buFont typeface="Noto Sans Symbols"/>
              <a:buChar char="●"/>
              <a:defRPr sz="1600" b="0" i="0" u="none" strike="noStrike" cap="none">
                <a:solidFill>
                  <a:srgbClr val="3F3F3F"/>
                </a:solidFill>
                <a:latin typeface="Questrial"/>
                <a:ea typeface="Questrial"/>
                <a:cs typeface="Questrial"/>
                <a:sym typeface="Questrial"/>
              </a:defRPr>
            </a:lvl2pPr>
            <a:lvl3pPr marL="1143000" marR="0" lvl="2" indent="-139700" algn="l" rtl="0">
              <a:spcBef>
                <a:spcPts val="1000"/>
              </a:spcBef>
              <a:spcAft>
                <a:spcPts val="0"/>
              </a:spcAft>
              <a:buClr>
                <a:schemeClr val="accent1"/>
              </a:buClr>
              <a:buSzPct val="100000"/>
              <a:buFont typeface="Noto Sans Symbols"/>
              <a:buChar char="●"/>
              <a:defRPr sz="1400" b="0" i="0" u="none" strike="noStrike" cap="none">
                <a:solidFill>
                  <a:srgbClr val="3F3F3F"/>
                </a:solidFill>
                <a:latin typeface="Questrial"/>
                <a:ea typeface="Questrial"/>
                <a:cs typeface="Questrial"/>
                <a:sym typeface="Questrial"/>
              </a:defRPr>
            </a:lvl3pPr>
            <a:lvl4pPr marL="1600200" marR="0" lvl="3"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4pPr>
            <a:lvl5pPr marL="2057400" marR="0" lvl="4"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5pPr>
            <a:lvl6pPr marL="2514600" marR="0" lvl="5"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6pPr>
            <a:lvl7pPr marL="2971800" marR="0" lvl="6"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7pPr>
            <a:lvl8pPr marL="3429000" marR="0" lvl="7"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8pPr>
            <a:lvl9pPr marL="3886200" marR="0" lvl="8"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9pPr>
          </a:lstStyle>
          <a:p>
            <a:endParaRPr/>
          </a:p>
        </p:txBody>
      </p:sp>
      <p:sp>
        <p:nvSpPr>
          <p:cNvPr id="142" name="Shape 142"/>
          <p:cNvSpPr txBox="1">
            <a:spLocks noGrp="1"/>
          </p:cNvSpPr>
          <p:nvPr>
            <p:ph type="dt" idx="10"/>
          </p:nvPr>
        </p:nvSpPr>
        <p:spPr>
          <a:xfrm>
            <a:off x="10361611" y="6130437"/>
            <a:ext cx="1146282" cy="370396"/>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143" name="Shape 143"/>
          <p:cNvSpPr txBox="1">
            <a:spLocks noGrp="1"/>
          </p:cNvSpPr>
          <p:nvPr>
            <p:ph type="ftr" idx="11"/>
          </p:nvPr>
        </p:nvSpPr>
        <p:spPr>
          <a:xfrm>
            <a:off x="2589211" y="6135807"/>
            <a:ext cx="7619999"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144" name="Shape 144"/>
          <p:cNvSpPr/>
          <p:nvPr/>
        </p:nvSpPr>
        <p:spPr>
          <a:xfrm rot="10800000" flipH="1">
            <a:off x="-4188" y="4911724"/>
            <a:ext cx="1588527" cy="507297"/>
          </a:xfrm>
          <a:custGeom>
            <a:avLst/>
            <a:gdLst/>
            <a:ahLst/>
            <a:cxnLst/>
            <a:rect l="0" t="0" r="0" b="0"/>
            <a:pathLst>
              <a:path w="120000" h="120000" extrusionOk="0">
                <a:moveTo>
                  <a:pt x="120000" y="56412"/>
                </a:moveTo>
                <a:lnTo>
                  <a:pt x="102703" y="2256"/>
                </a:lnTo>
                <a:cubicBezTo>
                  <a:pt x="102586" y="1872"/>
                  <a:pt x="102443" y="1512"/>
                  <a:pt x="102326" y="1128"/>
                </a:cubicBezTo>
                <a:cubicBezTo>
                  <a:pt x="101976" y="0"/>
                  <a:pt x="101613" y="0"/>
                  <a:pt x="101250" y="0"/>
                </a:cubicBezTo>
                <a:lnTo>
                  <a:pt x="94398" y="0"/>
                </a:lnTo>
                <a:lnTo>
                  <a:pt x="0" y="840"/>
                </a:lnTo>
                <a:cubicBezTo>
                  <a:pt x="103" y="40560"/>
                  <a:pt x="220" y="80280"/>
                  <a:pt x="324" y="120000"/>
                </a:cubicBezTo>
                <a:lnTo>
                  <a:pt x="94398" y="119592"/>
                </a:lnTo>
                <a:lnTo>
                  <a:pt x="101250" y="119592"/>
                </a:lnTo>
                <a:cubicBezTo>
                  <a:pt x="101613" y="119592"/>
                  <a:pt x="101976" y="118464"/>
                  <a:pt x="102326" y="118464"/>
                </a:cubicBezTo>
                <a:cubicBezTo>
                  <a:pt x="102326" y="117336"/>
                  <a:pt x="102703" y="117336"/>
                  <a:pt x="102703" y="117336"/>
                </a:cubicBezTo>
                <a:lnTo>
                  <a:pt x="120000" y="63180"/>
                </a:lnTo>
                <a:cubicBezTo>
                  <a:pt x="120713" y="60924"/>
                  <a:pt x="120713" y="58668"/>
                  <a:pt x="120000" y="56412"/>
                </a:cubicBezTo>
                <a:close/>
              </a:path>
            </a:pathLst>
          </a:cu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45" name="Shape 145"/>
          <p:cNvSpPr txBox="1">
            <a:spLocks noGrp="1"/>
          </p:cNvSpPr>
          <p:nvPr>
            <p:ph type="sldNum" idx="12"/>
          </p:nvPr>
        </p:nvSpPr>
        <p:spPr>
          <a:xfrm>
            <a:off x="531812" y="4983087"/>
            <a:ext cx="779766"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2000" b="0" i="0" u="none" strike="noStrike" cap="none">
                <a:solidFill>
                  <a:srgbClr val="FEFFFF"/>
                </a:solidFill>
                <a:latin typeface="Questrial"/>
                <a:ea typeface="Questrial"/>
                <a:cs typeface="Questrial"/>
                <a:sym typeface="Questrial"/>
              </a:rPr>
              <a:t>‹#›</a:t>
            </a:fld>
            <a:endParaRPr lang="en-US" sz="2000" b="0" i="0" u="none" strike="noStrike" cap="none">
              <a:solidFill>
                <a:srgbClr val="FEFFFF"/>
              </a:solidFill>
              <a:latin typeface="Questrial"/>
              <a:ea typeface="Questrial"/>
              <a:cs typeface="Questrial"/>
              <a:sym typeface="Quest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146"/>
        <p:cNvGrpSpPr/>
        <p:nvPr/>
      </p:nvGrpSpPr>
      <p:grpSpPr>
        <a:xfrm>
          <a:off x="0" y="0"/>
          <a:ext cx="0" cy="0"/>
          <a:chOff x="0" y="0"/>
          <a:chExt cx="0" cy="0"/>
        </a:xfrm>
      </p:grpSpPr>
      <p:sp>
        <p:nvSpPr>
          <p:cNvPr id="147" name="Shape 147"/>
          <p:cNvSpPr txBox="1">
            <a:spLocks noGrp="1"/>
          </p:cNvSpPr>
          <p:nvPr>
            <p:ph type="title"/>
          </p:nvPr>
        </p:nvSpPr>
        <p:spPr>
          <a:xfrm>
            <a:off x="2592924" y="624110"/>
            <a:ext cx="8911686" cy="1280889"/>
          </a:xfrm>
          <a:prstGeom prst="rect">
            <a:avLst/>
          </a:prstGeom>
          <a:noFill/>
          <a:ln>
            <a:noFill/>
          </a:ln>
        </p:spPr>
        <p:txBody>
          <a:bodyPr lIns="91425" tIns="91425" rIns="91425" bIns="91425" anchor="t" anchorCtr="0"/>
          <a:lstStyle>
            <a:lvl1pPr marL="0" marR="0" lvl="0" indent="0" algn="l" rtl="0">
              <a:spcBef>
                <a:spcPts val="0"/>
              </a:spcBef>
              <a:buClr>
                <a:srgbClr val="262626"/>
              </a:buClr>
              <a:buFont typeface="Questrial"/>
              <a:buNone/>
              <a:defRPr sz="3600" b="0" i="0" u="none" strike="noStrike" cap="none">
                <a:solidFill>
                  <a:srgbClr val="262626"/>
                </a:solidFill>
                <a:latin typeface="Questrial"/>
                <a:ea typeface="Questrial"/>
                <a:cs typeface="Questrial"/>
                <a:sym typeface="Questrial"/>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148" name="Shape 148"/>
          <p:cNvSpPr txBox="1">
            <a:spLocks noGrp="1"/>
          </p:cNvSpPr>
          <p:nvPr>
            <p:ph type="body" idx="1"/>
          </p:nvPr>
        </p:nvSpPr>
        <p:spPr>
          <a:xfrm rot="5400000">
            <a:off x="5103811" y="-381000"/>
            <a:ext cx="3886200" cy="8915400"/>
          </a:xfrm>
          <a:prstGeom prst="rect">
            <a:avLst/>
          </a:prstGeom>
          <a:noFill/>
          <a:ln>
            <a:noFill/>
          </a:ln>
        </p:spPr>
        <p:txBody>
          <a:bodyPr lIns="91425" tIns="91425" rIns="91425" bIns="91425" anchor="t" anchorCtr="0"/>
          <a:lstStyle>
            <a:lvl1pPr marL="342900" marR="0" lvl="0" indent="-228600" algn="l" rtl="0">
              <a:spcBef>
                <a:spcPts val="1000"/>
              </a:spcBef>
              <a:spcAft>
                <a:spcPts val="0"/>
              </a:spcAft>
              <a:buClr>
                <a:schemeClr val="accent1"/>
              </a:buClr>
              <a:buSzPct val="100000"/>
              <a:buFont typeface="Noto Sans Symbols"/>
              <a:buChar char="●"/>
              <a:defRPr sz="1800" b="0" i="0" u="none" strike="noStrike" cap="none">
                <a:solidFill>
                  <a:srgbClr val="3F3F3F"/>
                </a:solidFill>
                <a:latin typeface="Questrial"/>
                <a:ea typeface="Questrial"/>
                <a:cs typeface="Questrial"/>
                <a:sym typeface="Questrial"/>
              </a:defRPr>
            </a:lvl1pPr>
            <a:lvl2pPr marL="742950" marR="0" lvl="1" indent="-184150" algn="l" rtl="0">
              <a:spcBef>
                <a:spcPts val="1000"/>
              </a:spcBef>
              <a:spcAft>
                <a:spcPts val="0"/>
              </a:spcAft>
              <a:buClr>
                <a:schemeClr val="accent1"/>
              </a:buClr>
              <a:buSzPct val="100000"/>
              <a:buFont typeface="Noto Sans Symbols"/>
              <a:buChar char="●"/>
              <a:defRPr sz="1600" b="0" i="0" u="none" strike="noStrike" cap="none">
                <a:solidFill>
                  <a:srgbClr val="3F3F3F"/>
                </a:solidFill>
                <a:latin typeface="Questrial"/>
                <a:ea typeface="Questrial"/>
                <a:cs typeface="Questrial"/>
                <a:sym typeface="Questrial"/>
              </a:defRPr>
            </a:lvl2pPr>
            <a:lvl3pPr marL="1143000" marR="0" lvl="2" indent="-139700" algn="l" rtl="0">
              <a:spcBef>
                <a:spcPts val="1000"/>
              </a:spcBef>
              <a:spcAft>
                <a:spcPts val="0"/>
              </a:spcAft>
              <a:buClr>
                <a:schemeClr val="accent1"/>
              </a:buClr>
              <a:buSzPct val="100000"/>
              <a:buFont typeface="Noto Sans Symbols"/>
              <a:buChar char="●"/>
              <a:defRPr sz="1400" b="0" i="0" u="none" strike="noStrike" cap="none">
                <a:solidFill>
                  <a:srgbClr val="3F3F3F"/>
                </a:solidFill>
                <a:latin typeface="Questrial"/>
                <a:ea typeface="Questrial"/>
                <a:cs typeface="Questrial"/>
                <a:sym typeface="Questrial"/>
              </a:defRPr>
            </a:lvl3pPr>
            <a:lvl4pPr marL="1600200" marR="0" lvl="3"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4pPr>
            <a:lvl5pPr marL="2057400" marR="0" lvl="4"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5pPr>
            <a:lvl6pPr marL="2514600" marR="0" lvl="5"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6pPr>
            <a:lvl7pPr marL="2971800" marR="0" lvl="6"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7pPr>
            <a:lvl8pPr marL="3429000" marR="0" lvl="7"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8pPr>
            <a:lvl9pPr marL="3886200" marR="0" lvl="8"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9pPr>
          </a:lstStyle>
          <a:p>
            <a:endParaRPr/>
          </a:p>
        </p:txBody>
      </p:sp>
      <p:sp>
        <p:nvSpPr>
          <p:cNvPr id="149" name="Shape 149"/>
          <p:cNvSpPr txBox="1">
            <a:spLocks noGrp="1"/>
          </p:cNvSpPr>
          <p:nvPr>
            <p:ph type="dt" idx="10"/>
          </p:nvPr>
        </p:nvSpPr>
        <p:spPr>
          <a:xfrm>
            <a:off x="10361611" y="6130437"/>
            <a:ext cx="1146282" cy="370396"/>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150" name="Shape 150"/>
          <p:cNvSpPr txBox="1">
            <a:spLocks noGrp="1"/>
          </p:cNvSpPr>
          <p:nvPr>
            <p:ph type="ftr" idx="11"/>
          </p:nvPr>
        </p:nvSpPr>
        <p:spPr>
          <a:xfrm>
            <a:off x="2589211" y="6135807"/>
            <a:ext cx="7619999"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151" name="Shape 151"/>
          <p:cNvSpPr/>
          <p:nvPr/>
        </p:nvSpPr>
        <p:spPr>
          <a:xfrm rot="10800000" flipH="1">
            <a:off x="-4188" y="714374"/>
            <a:ext cx="1588527" cy="507297"/>
          </a:xfrm>
          <a:custGeom>
            <a:avLst/>
            <a:gdLst/>
            <a:ahLst/>
            <a:cxnLst/>
            <a:rect l="0" t="0" r="0" b="0"/>
            <a:pathLst>
              <a:path w="120000" h="120000" extrusionOk="0">
                <a:moveTo>
                  <a:pt x="120000" y="56412"/>
                </a:moveTo>
                <a:lnTo>
                  <a:pt x="102703" y="2256"/>
                </a:lnTo>
                <a:cubicBezTo>
                  <a:pt x="102586" y="1872"/>
                  <a:pt x="102443" y="1512"/>
                  <a:pt x="102326" y="1128"/>
                </a:cubicBezTo>
                <a:cubicBezTo>
                  <a:pt x="101976" y="0"/>
                  <a:pt x="101613" y="0"/>
                  <a:pt x="101250" y="0"/>
                </a:cubicBezTo>
                <a:lnTo>
                  <a:pt x="94398" y="0"/>
                </a:lnTo>
                <a:lnTo>
                  <a:pt x="0" y="840"/>
                </a:lnTo>
                <a:cubicBezTo>
                  <a:pt x="103" y="40560"/>
                  <a:pt x="220" y="80280"/>
                  <a:pt x="324" y="120000"/>
                </a:cubicBezTo>
                <a:lnTo>
                  <a:pt x="94398" y="119592"/>
                </a:lnTo>
                <a:lnTo>
                  <a:pt x="101250" y="119592"/>
                </a:lnTo>
                <a:cubicBezTo>
                  <a:pt x="101613" y="119592"/>
                  <a:pt x="101976" y="118464"/>
                  <a:pt x="102326" y="118464"/>
                </a:cubicBezTo>
                <a:cubicBezTo>
                  <a:pt x="102326" y="117336"/>
                  <a:pt x="102703" y="117336"/>
                  <a:pt x="102703" y="117336"/>
                </a:cubicBezTo>
                <a:lnTo>
                  <a:pt x="120000" y="63180"/>
                </a:lnTo>
                <a:cubicBezTo>
                  <a:pt x="120713" y="60924"/>
                  <a:pt x="120713" y="58668"/>
                  <a:pt x="120000" y="56412"/>
                </a:cubicBezTo>
                <a:close/>
              </a:path>
            </a:pathLst>
          </a:cu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52" name="Shape 152"/>
          <p:cNvSpPr txBox="1">
            <a:spLocks noGrp="1"/>
          </p:cNvSpPr>
          <p:nvPr>
            <p:ph type="sldNum" idx="12"/>
          </p:nvPr>
        </p:nvSpPr>
        <p:spPr>
          <a:xfrm>
            <a:off x="531812" y="787781"/>
            <a:ext cx="779766"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2000" b="0" i="0" u="none" strike="noStrike" cap="none">
                <a:solidFill>
                  <a:srgbClr val="FEFFFF"/>
                </a:solidFill>
                <a:latin typeface="Questrial"/>
                <a:ea typeface="Questrial"/>
                <a:cs typeface="Questrial"/>
                <a:sym typeface="Questrial"/>
              </a:rPr>
              <a:t>‹#›</a:t>
            </a:fld>
            <a:endParaRPr lang="en-US" sz="2000" b="0" i="0" u="none" strike="noStrike" cap="none">
              <a:solidFill>
                <a:srgbClr val="FEFFFF"/>
              </a:solidFill>
              <a:latin typeface="Questrial"/>
              <a:ea typeface="Questrial"/>
              <a:cs typeface="Questrial"/>
              <a:sym typeface="Quest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rot="5400000">
            <a:off x="7756704" y="2165512"/>
            <a:ext cx="5283816" cy="2207601"/>
          </a:xfrm>
          <a:prstGeom prst="rect">
            <a:avLst/>
          </a:prstGeom>
          <a:noFill/>
          <a:ln>
            <a:noFill/>
          </a:ln>
        </p:spPr>
        <p:txBody>
          <a:bodyPr lIns="91425" tIns="91425" rIns="91425" bIns="91425" anchor="ctr" anchorCtr="0"/>
          <a:lstStyle>
            <a:lvl1pPr marL="0" marR="0" lvl="0" indent="0" algn="l" rtl="0">
              <a:spcBef>
                <a:spcPts val="0"/>
              </a:spcBef>
              <a:buClr>
                <a:srgbClr val="262626"/>
              </a:buClr>
              <a:buFont typeface="Questrial"/>
              <a:buNone/>
              <a:defRPr sz="3600" b="0" i="0" u="none" strike="noStrike" cap="none">
                <a:solidFill>
                  <a:srgbClr val="262626"/>
                </a:solidFill>
                <a:latin typeface="Questrial"/>
                <a:ea typeface="Questrial"/>
                <a:cs typeface="Questrial"/>
                <a:sym typeface="Questrial"/>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155" name="Shape 155"/>
          <p:cNvSpPr txBox="1">
            <a:spLocks noGrp="1"/>
          </p:cNvSpPr>
          <p:nvPr>
            <p:ph type="body" idx="1"/>
          </p:nvPr>
        </p:nvSpPr>
        <p:spPr>
          <a:xfrm rot="5400000">
            <a:off x="3185803" y="30813"/>
            <a:ext cx="5283816" cy="6476999"/>
          </a:xfrm>
          <a:prstGeom prst="rect">
            <a:avLst/>
          </a:prstGeom>
          <a:noFill/>
          <a:ln>
            <a:noFill/>
          </a:ln>
        </p:spPr>
        <p:txBody>
          <a:bodyPr lIns="91425" tIns="91425" rIns="91425" bIns="91425" anchor="t" anchorCtr="0"/>
          <a:lstStyle>
            <a:lvl1pPr marL="342900" marR="0" lvl="0" indent="-228600" algn="l" rtl="0">
              <a:spcBef>
                <a:spcPts val="1000"/>
              </a:spcBef>
              <a:spcAft>
                <a:spcPts val="0"/>
              </a:spcAft>
              <a:buClr>
                <a:schemeClr val="accent1"/>
              </a:buClr>
              <a:buSzPct val="100000"/>
              <a:buFont typeface="Noto Sans Symbols"/>
              <a:buChar char="●"/>
              <a:defRPr sz="1800" b="0" i="0" u="none" strike="noStrike" cap="none">
                <a:solidFill>
                  <a:srgbClr val="3F3F3F"/>
                </a:solidFill>
                <a:latin typeface="Questrial"/>
                <a:ea typeface="Questrial"/>
                <a:cs typeface="Questrial"/>
                <a:sym typeface="Questrial"/>
              </a:defRPr>
            </a:lvl1pPr>
            <a:lvl2pPr marL="742950" marR="0" lvl="1" indent="-184150" algn="l" rtl="0">
              <a:spcBef>
                <a:spcPts val="1000"/>
              </a:spcBef>
              <a:spcAft>
                <a:spcPts val="0"/>
              </a:spcAft>
              <a:buClr>
                <a:schemeClr val="accent1"/>
              </a:buClr>
              <a:buSzPct val="100000"/>
              <a:buFont typeface="Noto Sans Symbols"/>
              <a:buChar char="●"/>
              <a:defRPr sz="1600" b="0" i="0" u="none" strike="noStrike" cap="none">
                <a:solidFill>
                  <a:srgbClr val="3F3F3F"/>
                </a:solidFill>
                <a:latin typeface="Questrial"/>
                <a:ea typeface="Questrial"/>
                <a:cs typeface="Questrial"/>
                <a:sym typeface="Questrial"/>
              </a:defRPr>
            </a:lvl2pPr>
            <a:lvl3pPr marL="1143000" marR="0" lvl="2" indent="-139700" algn="l" rtl="0">
              <a:spcBef>
                <a:spcPts val="1000"/>
              </a:spcBef>
              <a:spcAft>
                <a:spcPts val="0"/>
              </a:spcAft>
              <a:buClr>
                <a:schemeClr val="accent1"/>
              </a:buClr>
              <a:buSzPct val="100000"/>
              <a:buFont typeface="Noto Sans Symbols"/>
              <a:buChar char="●"/>
              <a:defRPr sz="1400" b="0" i="0" u="none" strike="noStrike" cap="none">
                <a:solidFill>
                  <a:srgbClr val="3F3F3F"/>
                </a:solidFill>
                <a:latin typeface="Questrial"/>
                <a:ea typeface="Questrial"/>
                <a:cs typeface="Questrial"/>
                <a:sym typeface="Questrial"/>
              </a:defRPr>
            </a:lvl3pPr>
            <a:lvl4pPr marL="1600200" marR="0" lvl="3"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4pPr>
            <a:lvl5pPr marL="2057400" marR="0" lvl="4"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5pPr>
            <a:lvl6pPr marL="2514600" marR="0" lvl="5"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6pPr>
            <a:lvl7pPr marL="2971800" marR="0" lvl="6"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7pPr>
            <a:lvl8pPr marL="3429000" marR="0" lvl="7"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8pPr>
            <a:lvl9pPr marL="3886200" marR="0" lvl="8"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9pPr>
          </a:lstStyle>
          <a:p>
            <a:endParaRPr/>
          </a:p>
        </p:txBody>
      </p:sp>
      <p:sp>
        <p:nvSpPr>
          <p:cNvPr id="156" name="Shape 156"/>
          <p:cNvSpPr txBox="1">
            <a:spLocks noGrp="1"/>
          </p:cNvSpPr>
          <p:nvPr>
            <p:ph type="dt" idx="10"/>
          </p:nvPr>
        </p:nvSpPr>
        <p:spPr>
          <a:xfrm>
            <a:off x="10361611" y="6130437"/>
            <a:ext cx="1146282" cy="370396"/>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157" name="Shape 157"/>
          <p:cNvSpPr txBox="1">
            <a:spLocks noGrp="1"/>
          </p:cNvSpPr>
          <p:nvPr>
            <p:ph type="ftr" idx="11"/>
          </p:nvPr>
        </p:nvSpPr>
        <p:spPr>
          <a:xfrm>
            <a:off x="2589211" y="6135807"/>
            <a:ext cx="7619999"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158" name="Shape 158"/>
          <p:cNvSpPr/>
          <p:nvPr/>
        </p:nvSpPr>
        <p:spPr>
          <a:xfrm rot="10800000" flipH="1">
            <a:off x="-4188" y="714374"/>
            <a:ext cx="1588527" cy="507297"/>
          </a:xfrm>
          <a:custGeom>
            <a:avLst/>
            <a:gdLst/>
            <a:ahLst/>
            <a:cxnLst/>
            <a:rect l="0" t="0" r="0" b="0"/>
            <a:pathLst>
              <a:path w="120000" h="120000" extrusionOk="0">
                <a:moveTo>
                  <a:pt x="120000" y="56412"/>
                </a:moveTo>
                <a:lnTo>
                  <a:pt x="102703" y="2256"/>
                </a:lnTo>
                <a:cubicBezTo>
                  <a:pt x="102586" y="1872"/>
                  <a:pt x="102443" y="1512"/>
                  <a:pt x="102326" y="1128"/>
                </a:cubicBezTo>
                <a:cubicBezTo>
                  <a:pt x="101976" y="0"/>
                  <a:pt x="101613" y="0"/>
                  <a:pt x="101250" y="0"/>
                </a:cubicBezTo>
                <a:lnTo>
                  <a:pt x="94398" y="0"/>
                </a:lnTo>
                <a:lnTo>
                  <a:pt x="0" y="840"/>
                </a:lnTo>
                <a:cubicBezTo>
                  <a:pt x="103" y="40560"/>
                  <a:pt x="220" y="80280"/>
                  <a:pt x="324" y="120000"/>
                </a:cubicBezTo>
                <a:lnTo>
                  <a:pt x="94398" y="119592"/>
                </a:lnTo>
                <a:lnTo>
                  <a:pt x="101250" y="119592"/>
                </a:lnTo>
                <a:cubicBezTo>
                  <a:pt x="101613" y="119592"/>
                  <a:pt x="101976" y="118464"/>
                  <a:pt x="102326" y="118464"/>
                </a:cubicBezTo>
                <a:cubicBezTo>
                  <a:pt x="102326" y="117336"/>
                  <a:pt x="102703" y="117336"/>
                  <a:pt x="102703" y="117336"/>
                </a:cubicBezTo>
                <a:lnTo>
                  <a:pt x="120000" y="63180"/>
                </a:lnTo>
                <a:cubicBezTo>
                  <a:pt x="120713" y="60924"/>
                  <a:pt x="120713" y="58668"/>
                  <a:pt x="120000" y="56412"/>
                </a:cubicBezTo>
                <a:close/>
              </a:path>
            </a:pathLst>
          </a:cu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59" name="Shape 159"/>
          <p:cNvSpPr txBox="1">
            <a:spLocks noGrp="1"/>
          </p:cNvSpPr>
          <p:nvPr>
            <p:ph type="sldNum" idx="12"/>
          </p:nvPr>
        </p:nvSpPr>
        <p:spPr>
          <a:xfrm>
            <a:off x="531812" y="787781"/>
            <a:ext cx="779766"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2000" b="0" i="0" u="none" strike="noStrike" cap="none">
                <a:solidFill>
                  <a:srgbClr val="FEFFFF"/>
                </a:solidFill>
                <a:latin typeface="Questrial"/>
                <a:ea typeface="Questrial"/>
                <a:cs typeface="Questrial"/>
                <a:sym typeface="Questrial"/>
              </a:rPr>
              <a:t>‹#›</a:t>
            </a:fld>
            <a:endParaRPr lang="en-US" sz="2000" b="0" i="0" u="none" strike="noStrike" cap="none">
              <a:solidFill>
                <a:srgbClr val="FEFFFF"/>
              </a:solidFill>
              <a:latin typeface="Questrial"/>
              <a:ea typeface="Questrial"/>
              <a:cs typeface="Questrial"/>
              <a:sym typeface="Quest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2592925" y="624110"/>
            <a:ext cx="8911686" cy="1280889"/>
          </a:xfrm>
          <a:prstGeom prst="rect">
            <a:avLst/>
          </a:prstGeom>
          <a:noFill/>
          <a:ln>
            <a:noFill/>
          </a:ln>
        </p:spPr>
        <p:txBody>
          <a:bodyPr lIns="91425" tIns="91425" rIns="91425" bIns="91425" anchor="t" anchorCtr="0"/>
          <a:lstStyle>
            <a:lvl1pPr marL="0" marR="0" lvl="0" indent="0" algn="l" rtl="0">
              <a:spcBef>
                <a:spcPts val="0"/>
              </a:spcBef>
              <a:buClr>
                <a:srgbClr val="262626"/>
              </a:buClr>
              <a:buFont typeface="Questrial"/>
              <a:buNone/>
              <a:defRPr sz="3600" b="0" i="0" u="none" strike="noStrike" cap="none">
                <a:solidFill>
                  <a:srgbClr val="262626"/>
                </a:solidFill>
                <a:latin typeface="Questrial"/>
                <a:ea typeface="Questrial"/>
                <a:cs typeface="Questrial"/>
                <a:sym typeface="Questrial"/>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47" name="Shape 47"/>
          <p:cNvSpPr txBox="1">
            <a:spLocks noGrp="1"/>
          </p:cNvSpPr>
          <p:nvPr>
            <p:ph type="body" idx="1"/>
          </p:nvPr>
        </p:nvSpPr>
        <p:spPr>
          <a:xfrm>
            <a:off x="2589211" y="2133600"/>
            <a:ext cx="8915400" cy="3777622"/>
          </a:xfrm>
          <a:prstGeom prst="rect">
            <a:avLst/>
          </a:prstGeom>
          <a:noFill/>
          <a:ln>
            <a:noFill/>
          </a:ln>
        </p:spPr>
        <p:txBody>
          <a:bodyPr lIns="91425" tIns="91425" rIns="91425" bIns="91425" anchor="t" anchorCtr="0"/>
          <a:lstStyle>
            <a:lvl1pPr marL="342900" marR="0" lvl="0" indent="-228600" algn="l" rtl="0">
              <a:spcBef>
                <a:spcPts val="1000"/>
              </a:spcBef>
              <a:spcAft>
                <a:spcPts val="0"/>
              </a:spcAft>
              <a:buClr>
                <a:schemeClr val="accent1"/>
              </a:buClr>
              <a:buSzPct val="100000"/>
              <a:buFont typeface="Noto Sans Symbols"/>
              <a:buChar char="●"/>
              <a:defRPr sz="1800" b="0" i="0" u="none" strike="noStrike" cap="none">
                <a:solidFill>
                  <a:srgbClr val="3F3F3F"/>
                </a:solidFill>
                <a:latin typeface="Questrial"/>
                <a:ea typeface="Questrial"/>
                <a:cs typeface="Questrial"/>
                <a:sym typeface="Questrial"/>
              </a:defRPr>
            </a:lvl1pPr>
            <a:lvl2pPr marL="742950" marR="0" lvl="1" indent="-184150" algn="l" rtl="0">
              <a:spcBef>
                <a:spcPts val="1000"/>
              </a:spcBef>
              <a:spcAft>
                <a:spcPts val="0"/>
              </a:spcAft>
              <a:buClr>
                <a:schemeClr val="accent1"/>
              </a:buClr>
              <a:buSzPct val="100000"/>
              <a:buFont typeface="Noto Sans Symbols"/>
              <a:buChar char="●"/>
              <a:defRPr sz="1600" b="0" i="0" u="none" strike="noStrike" cap="none">
                <a:solidFill>
                  <a:srgbClr val="3F3F3F"/>
                </a:solidFill>
                <a:latin typeface="Questrial"/>
                <a:ea typeface="Questrial"/>
                <a:cs typeface="Questrial"/>
                <a:sym typeface="Questrial"/>
              </a:defRPr>
            </a:lvl2pPr>
            <a:lvl3pPr marL="1143000" marR="0" lvl="2" indent="-139700" algn="l" rtl="0">
              <a:spcBef>
                <a:spcPts val="1000"/>
              </a:spcBef>
              <a:spcAft>
                <a:spcPts val="0"/>
              </a:spcAft>
              <a:buClr>
                <a:schemeClr val="accent1"/>
              </a:buClr>
              <a:buSzPct val="100000"/>
              <a:buFont typeface="Noto Sans Symbols"/>
              <a:buChar char="●"/>
              <a:defRPr sz="1400" b="0" i="0" u="none" strike="noStrike" cap="none">
                <a:solidFill>
                  <a:srgbClr val="3F3F3F"/>
                </a:solidFill>
                <a:latin typeface="Questrial"/>
                <a:ea typeface="Questrial"/>
                <a:cs typeface="Questrial"/>
                <a:sym typeface="Questrial"/>
              </a:defRPr>
            </a:lvl3pPr>
            <a:lvl4pPr marL="1600200" marR="0" lvl="3"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4pPr>
            <a:lvl5pPr marL="2057400" marR="0" lvl="4"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5pPr>
            <a:lvl6pPr marL="2514600" marR="0" lvl="5"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6pPr>
            <a:lvl7pPr marL="2971800" marR="0" lvl="6"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7pPr>
            <a:lvl8pPr marL="3429000" marR="0" lvl="7"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8pPr>
            <a:lvl9pPr marL="3886200" marR="0" lvl="8"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9pPr>
          </a:lstStyle>
          <a:p>
            <a:endParaRPr/>
          </a:p>
        </p:txBody>
      </p:sp>
      <p:sp>
        <p:nvSpPr>
          <p:cNvPr id="48" name="Shape 48"/>
          <p:cNvSpPr txBox="1">
            <a:spLocks noGrp="1"/>
          </p:cNvSpPr>
          <p:nvPr>
            <p:ph type="dt" idx="10"/>
          </p:nvPr>
        </p:nvSpPr>
        <p:spPr>
          <a:xfrm>
            <a:off x="10361611" y="6130437"/>
            <a:ext cx="1146282" cy="370396"/>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49" name="Shape 49"/>
          <p:cNvSpPr txBox="1">
            <a:spLocks noGrp="1"/>
          </p:cNvSpPr>
          <p:nvPr>
            <p:ph type="ftr" idx="11"/>
          </p:nvPr>
        </p:nvSpPr>
        <p:spPr>
          <a:xfrm>
            <a:off x="2589211" y="6135807"/>
            <a:ext cx="7619999"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50" name="Shape 50"/>
          <p:cNvSpPr/>
          <p:nvPr/>
        </p:nvSpPr>
        <p:spPr>
          <a:xfrm rot="10800000" flipH="1">
            <a:off x="-4188" y="714374"/>
            <a:ext cx="1588527" cy="507297"/>
          </a:xfrm>
          <a:custGeom>
            <a:avLst/>
            <a:gdLst/>
            <a:ahLst/>
            <a:cxnLst/>
            <a:rect l="0" t="0" r="0" b="0"/>
            <a:pathLst>
              <a:path w="120000" h="120000" extrusionOk="0">
                <a:moveTo>
                  <a:pt x="120000" y="56412"/>
                </a:moveTo>
                <a:lnTo>
                  <a:pt x="102703" y="2256"/>
                </a:lnTo>
                <a:cubicBezTo>
                  <a:pt x="102586" y="1872"/>
                  <a:pt x="102443" y="1512"/>
                  <a:pt x="102326" y="1128"/>
                </a:cubicBezTo>
                <a:cubicBezTo>
                  <a:pt x="101976" y="0"/>
                  <a:pt x="101613" y="0"/>
                  <a:pt x="101250" y="0"/>
                </a:cubicBezTo>
                <a:lnTo>
                  <a:pt x="94398" y="0"/>
                </a:lnTo>
                <a:lnTo>
                  <a:pt x="0" y="840"/>
                </a:lnTo>
                <a:cubicBezTo>
                  <a:pt x="103" y="40560"/>
                  <a:pt x="220" y="80280"/>
                  <a:pt x="324" y="120000"/>
                </a:cubicBezTo>
                <a:lnTo>
                  <a:pt x="94398" y="119592"/>
                </a:lnTo>
                <a:lnTo>
                  <a:pt x="101250" y="119592"/>
                </a:lnTo>
                <a:cubicBezTo>
                  <a:pt x="101613" y="119592"/>
                  <a:pt x="101976" y="118464"/>
                  <a:pt x="102326" y="118464"/>
                </a:cubicBezTo>
                <a:cubicBezTo>
                  <a:pt x="102326" y="117336"/>
                  <a:pt x="102703" y="117336"/>
                  <a:pt x="102703" y="117336"/>
                </a:cubicBezTo>
                <a:lnTo>
                  <a:pt x="120000" y="63180"/>
                </a:lnTo>
                <a:cubicBezTo>
                  <a:pt x="120713" y="60924"/>
                  <a:pt x="120713" y="58668"/>
                  <a:pt x="120000" y="56412"/>
                </a:cubicBezTo>
                <a:close/>
              </a:path>
            </a:pathLst>
          </a:cu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51" name="Shape 51"/>
          <p:cNvSpPr txBox="1">
            <a:spLocks noGrp="1"/>
          </p:cNvSpPr>
          <p:nvPr>
            <p:ph type="sldNum" idx="12"/>
          </p:nvPr>
        </p:nvSpPr>
        <p:spPr>
          <a:xfrm>
            <a:off x="531812" y="787781"/>
            <a:ext cx="779766"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2000" b="0" i="0" u="none" strike="noStrike" cap="none">
                <a:solidFill>
                  <a:srgbClr val="FEFFFF"/>
                </a:solidFill>
                <a:latin typeface="Questrial"/>
                <a:ea typeface="Questrial"/>
                <a:cs typeface="Questrial"/>
                <a:sym typeface="Questrial"/>
              </a:rPr>
              <a:t>‹#›</a:t>
            </a:fld>
            <a:endParaRPr lang="en-US" sz="2000" b="0" i="0" u="none" strike="noStrike" cap="none">
              <a:solidFill>
                <a:srgbClr val="FEFFFF"/>
              </a:solidFill>
              <a:latin typeface="Questrial"/>
              <a:ea typeface="Questrial"/>
              <a:cs typeface="Questrial"/>
              <a:sym typeface="Quest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2589211" y="2058750"/>
            <a:ext cx="8915398" cy="1468800"/>
          </a:xfrm>
          <a:prstGeom prst="rect">
            <a:avLst/>
          </a:prstGeom>
          <a:noFill/>
          <a:ln>
            <a:noFill/>
          </a:ln>
        </p:spPr>
        <p:txBody>
          <a:bodyPr lIns="91425" tIns="91425" rIns="91425" bIns="91425" anchor="b" anchorCtr="0"/>
          <a:lstStyle>
            <a:lvl1pPr marL="0" marR="0" lvl="0" indent="0" algn="l" rtl="0">
              <a:spcBef>
                <a:spcPts val="0"/>
              </a:spcBef>
              <a:buClr>
                <a:srgbClr val="262626"/>
              </a:buClr>
              <a:buFont typeface="Questrial"/>
              <a:buNone/>
              <a:defRPr sz="4000" b="0" i="0" u="none" strike="noStrike" cap="none">
                <a:solidFill>
                  <a:srgbClr val="262626"/>
                </a:solidFill>
                <a:latin typeface="Questrial"/>
                <a:ea typeface="Questrial"/>
                <a:cs typeface="Questrial"/>
                <a:sym typeface="Questrial"/>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54" name="Shape 54"/>
          <p:cNvSpPr txBox="1">
            <a:spLocks noGrp="1"/>
          </p:cNvSpPr>
          <p:nvPr>
            <p:ph type="body" idx="1"/>
          </p:nvPr>
        </p:nvSpPr>
        <p:spPr>
          <a:xfrm>
            <a:off x="2589211" y="3530128"/>
            <a:ext cx="8915398" cy="860399"/>
          </a:xfrm>
          <a:prstGeom prst="rect">
            <a:avLst/>
          </a:prstGeom>
          <a:noFill/>
          <a:ln>
            <a:noFill/>
          </a:ln>
        </p:spPr>
        <p:txBody>
          <a:bodyPr lIns="91425" tIns="91425" rIns="91425" bIns="91425" anchor="t" anchorCtr="0"/>
          <a:lstStyle>
            <a:lvl1pPr marL="0" marR="0" lvl="0" indent="0" algn="l" rtl="0">
              <a:spcBef>
                <a:spcPts val="1000"/>
              </a:spcBef>
              <a:spcAft>
                <a:spcPts val="0"/>
              </a:spcAft>
              <a:buClr>
                <a:schemeClr val="accent1"/>
              </a:buClr>
              <a:buFont typeface="Noto Sans Symbols"/>
              <a:buNone/>
              <a:defRPr sz="2000" b="0" i="0" u="none" strike="noStrike" cap="none">
                <a:solidFill>
                  <a:srgbClr val="595959"/>
                </a:solidFill>
                <a:latin typeface="Questrial"/>
                <a:ea typeface="Questrial"/>
                <a:cs typeface="Questrial"/>
                <a:sym typeface="Questrial"/>
              </a:defRPr>
            </a:lvl1pPr>
            <a:lvl2pPr marL="457200" marR="0" lvl="1" indent="0" algn="l" rtl="0">
              <a:spcBef>
                <a:spcPts val="1000"/>
              </a:spcBef>
              <a:spcAft>
                <a:spcPts val="0"/>
              </a:spcAft>
              <a:buClr>
                <a:schemeClr val="accent1"/>
              </a:buClr>
              <a:buFont typeface="Noto Sans Symbols"/>
              <a:buNone/>
              <a:defRPr sz="1800" b="0" i="0" u="none" strike="noStrike" cap="none">
                <a:solidFill>
                  <a:srgbClr val="888888"/>
                </a:solidFill>
                <a:latin typeface="Questrial"/>
                <a:ea typeface="Questrial"/>
                <a:cs typeface="Questrial"/>
                <a:sym typeface="Questrial"/>
              </a:defRPr>
            </a:lvl2pPr>
            <a:lvl3pPr marL="914400" marR="0" lvl="2" indent="0" algn="l" rtl="0">
              <a:spcBef>
                <a:spcPts val="1000"/>
              </a:spcBef>
              <a:spcAft>
                <a:spcPts val="0"/>
              </a:spcAft>
              <a:buClr>
                <a:schemeClr val="accent1"/>
              </a:buClr>
              <a:buFont typeface="Noto Sans Symbols"/>
              <a:buNone/>
              <a:defRPr sz="1600" b="0" i="0" u="none" strike="noStrike" cap="none">
                <a:solidFill>
                  <a:srgbClr val="888888"/>
                </a:solidFill>
                <a:latin typeface="Questrial"/>
                <a:ea typeface="Questrial"/>
                <a:cs typeface="Questrial"/>
                <a:sym typeface="Questrial"/>
              </a:defRPr>
            </a:lvl3pPr>
            <a:lvl4pPr marL="1371600" marR="0" lvl="3" indent="0" algn="l" rtl="0">
              <a:spcBef>
                <a:spcPts val="1000"/>
              </a:spcBef>
              <a:spcAft>
                <a:spcPts val="0"/>
              </a:spcAft>
              <a:buClr>
                <a:schemeClr val="accent1"/>
              </a:buClr>
              <a:buFont typeface="Noto Sans Symbols"/>
              <a:buNone/>
              <a:defRPr sz="1400" b="0" i="0" u="none" strike="noStrike" cap="none">
                <a:solidFill>
                  <a:srgbClr val="888888"/>
                </a:solidFill>
                <a:latin typeface="Questrial"/>
                <a:ea typeface="Questrial"/>
                <a:cs typeface="Questrial"/>
                <a:sym typeface="Questrial"/>
              </a:defRPr>
            </a:lvl4pPr>
            <a:lvl5pPr marL="1828800" marR="0" lvl="4" indent="0" algn="l" rtl="0">
              <a:spcBef>
                <a:spcPts val="1000"/>
              </a:spcBef>
              <a:spcAft>
                <a:spcPts val="0"/>
              </a:spcAft>
              <a:buClr>
                <a:schemeClr val="accent1"/>
              </a:buClr>
              <a:buFont typeface="Noto Sans Symbols"/>
              <a:buNone/>
              <a:defRPr sz="1400" b="0" i="0" u="none" strike="noStrike" cap="none">
                <a:solidFill>
                  <a:srgbClr val="888888"/>
                </a:solidFill>
                <a:latin typeface="Questrial"/>
                <a:ea typeface="Questrial"/>
                <a:cs typeface="Questrial"/>
                <a:sym typeface="Questrial"/>
              </a:defRPr>
            </a:lvl5pPr>
            <a:lvl6pPr marL="2286000" marR="0" lvl="5" indent="0" algn="l" rtl="0">
              <a:spcBef>
                <a:spcPts val="1000"/>
              </a:spcBef>
              <a:spcAft>
                <a:spcPts val="0"/>
              </a:spcAft>
              <a:buClr>
                <a:schemeClr val="accent1"/>
              </a:buClr>
              <a:buFont typeface="Noto Sans Symbols"/>
              <a:buNone/>
              <a:defRPr sz="1400" b="0" i="0" u="none" strike="noStrike" cap="none">
                <a:solidFill>
                  <a:srgbClr val="888888"/>
                </a:solidFill>
                <a:latin typeface="Questrial"/>
                <a:ea typeface="Questrial"/>
                <a:cs typeface="Questrial"/>
                <a:sym typeface="Questrial"/>
              </a:defRPr>
            </a:lvl6pPr>
            <a:lvl7pPr marL="2743200" marR="0" lvl="6" indent="0" algn="l" rtl="0">
              <a:spcBef>
                <a:spcPts val="1000"/>
              </a:spcBef>
              <a:spcAft>
                <a:spcPts val="0"/>
              </a:spcAft>
              <a:buClr>
                <a:schemeClr val="accent1"/>
              </a:buClr>
              <a:buFont typeface="Noto Sans Symbols"/>
              <a:buNone/>
              <a:defRPr sz="1400" b="0" i="0" u="none" strike="noStrike" cap="none">
                <a:solidFill>
                  <a:srgbClr val="888888"/>
                </a:solidFill>
                <a:latin typeface="Questrial"/>
                <a:ea typeface="Questrial"/>
                <a:cs typeface="Questrial"/>
                <a:sym typeface="Questrial"/>
              </a:defRPr>
            </a:lvl7pPr>
            <a:lvl8pPr marL="3200400" marR="0" lvl="7" indent="0" algn="l" rtl="0">
              <a:spcBef>
                <a:spcPts val="1000"/>
              </a:spcBef>
              <a:spcAft>
                <a:spcPts val="0"/>
              </a:spcAft>
              <a:buClr>
                <a:schemeClr val="accent1"/>
              </a:buClr>
              <a:buFont typeface="Noto Sans Symbols"/>
              <a:buNone/>
              <a:defRPr sz="1400" b="0" i="0" u="none" strike="noStrike" cap="none">
                <a:solidFill>
                  <a:srgbClr val="888888"/>
                </a:solidFill>
                <a:latin typeface="Questrial"/>
                <a:ea typeface="Questrial"/>
                <a:cs typeface="Questrial"/>
                <a:sym typeface="Questrial"/>
              </a:defRPr>
            </a:lvl8pPr>
            <a:lvl9pPr marL="3657600" marR="0" lvl="8" indent="0" algn="l" rtl="0">
              <a:spcBef>
                <a:spcPts val="1000"/>
              </a:spcBef>
              <a:spcAft>
                <a:spcPts val="0"/>
              </a:spcAft>
              <a:buClr>
                <a:schemeClr val="accent1"/>
              </a:buClr>
              <a:buFont typeface="Noto Sans Symbols"/>
              <a:buNone/>
              <a:defRPr sz="1400" b="0" i="0" u="none" strike="noStrike" cap="none">
                <a:solidFill>
                  <a:srgbClr val="888888"/>
                </a:solidFill>
                <a:latin typeface="Questrial"/>
                <a:ea typeface="Questrial"/>
                <a:cs typeface="Questrial"/>
                <a:sym typeface="Questrial"/>
              </a:defRPr>
            </a:lvl9pPr>
          </a:lstStyle>
          <a:p>
            <a:endParaRPr/>
          </a:p>
        </p:txBody>
      </p:sp>
      <p:sp>
        <p:nvSpPr>
          <p:cNvPr id="55" name="Shape 55"/>
          <p:cNvSpPr txBox="1">
            <a:spLocks noGrp="1"/>
          </p:cNvSpPr>
          <p:nvPr>
            <p:ph type="dt" idx="10"/>
          </p:nvPr>
        </p:nvSpPr>
        <p:spPr>
          <a:xfrm>
            <a:off x="10361611" y="6130437"/>
            <a:ext cx="1146282" cy="370396"/>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56" name="Shape 56"/>
          <p:cNvSpPr txBox="1">
            <a:spLocks noGrp="1"/>
          </p:cNvSpPr>
          <p:nvPr>
            <p:ph type="ftr" idx="11"/>
          </p:nvPr>
        </p:nvSpPr>
        <p:spPr>
          <a:xfrm>
            <a:off x="2589211" y="6135807"/>
            <a:ext cx="7619999"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57" name="Shape 57"/>
          <p:cNvSpPr/>
          <p:nvPr/>
        </p:nvSpPr>
        <p:spPr>
          <a:xfrm rot="10800000" flipH="1">
            <a:off x="-4188" y="3178174"/>
            <a:ext cx="1588527" cy="507297"/>
          </a:xfrm>
          <a:custGeom>
            <a:avLst/>
            <a:gdLst/>
            <a:ahLst/>
            <a:cxnLst/>
            <a:rect l="0" t="0" r="0" b="0"/>
            <a:pathLst>
              <a:path w="120000" h="120000" extrusionOk="0">
                <a:moveTo>
                  <a:pt x="120000" y="56412"/>
                </a:moveTo>
                <a:lnTo>
                  <a:pt x="102703" y="2256"/>
                </a:lnTo>
                <a:cubicBezTo>
                  <a:pt x="102586" y="1872"/>
                  <a:pt x="102443" y="1512"/>
                  <a:pt x="102326" y="1128"/>
                </a:cubicBezTo>
                <a:cubicBezTo>
                  <a:pt x="101976" y="0"/>
                  <a:pt x="101613" y="0"/>
                  <a:pt x="101250" y="0"/>
                </a:cubicBezTo>
                <a:lnTo>
                  <a:pt x="94398" y="0"/>
                </a:lnTo>
                <a:lnTo>
                  <a:pt x="0" y="840"/>
                </a:lnTo>
                <a:cubicBezTo>
                  <a:pt x="103" y="40560"/>
                  <a:pt x="220" y="80280"/>
                  <a:pt x="324" y="120000"/>
                </a:cubicBezTo>
                <a:lnTo>
                  <a:pt x="94398" y="119592"/>
                </a:lnTo>
                <a:lnTo>
                  <a:pt x="101250" y="119592"/>
                </a:lnTo>
                <a:cubicBezTo>
                  <a:pt x="101613" y="119592"/>
                  <a:pt x="101976" y="118464"/>
                  <a:pt x="102326" y="118464"/>
                </a:cubicBezTo>
                <a:cubicBezTo>
                  <a:pt x="102326" y="117336"/>
                  <a:pt x="102703" y="117336"/>
                  <a:pt x="102703" y="117336"/>
                </a:cubicBezTo>
                <a:lnTo>
                  <a:pt x="120000" y="63180"/>
                </a:lnTo>
                <a:cubicBezTo>
                  <a:pt x="120713" y="60924"/>
                  <a:pt x="120713" y="58668"/>
                  <a:pt x="120000" y="56412"/>
                </a:cubicBezTo>
                <a:close/>
              </a:path>
            </a:pathLst>
          </a:cu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58" name="Shape 58"/>
          <p:cNvSpPr txBox="1">
            <a:spLocks noGrp="1"/>
          </p:cNvSpPr>
          <p:nvPr>
            <p:ph type="sldNum" idx="12"/>
          </p:nvPr>
        </p:nvSpPr>
        <p:spPr>
          <a:xfrm>
            <a:off x="531812" y="3244139"/>
            <a:ext cx="779766"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2000" b="0" i="0" u="none" strike="noStrike" cap="none">
                <a:solidFill>
                  <a:srgbClr val="FEFFFF"/>
                </a:solidFill>
                <a:latin typeface="Questrial"/>
                <a:ea typeface="Questrial"/>
                <a:cs typeface="Questrial"/>
                <a:sym typeface="Questrial"/>
              </a:rPr>
              <a:t>‹#›</a:t>
            </a:fld>
            <a:endParaRPr lang="en-US" sz="2000" b="0" i="0" u="none" strike="noStrike" cap="none">
              <a:solidFill>
                <a:srgbClr val="FEFFFF"/>
              </a:solidFill>
              <a:latin typeface="Questrial"/>
              <a:ea typeface="Questrial"/>
              <a:cs typeface="Questrial"/>
              <a:sym typeface="Quest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2592924" y="624110"/>
            <a:ext cx="8911686" cy="1280889"/>
          </a:xfrm>
          <a:prstGeom prst="rect">
            <a:avLst/>
          </a:prstGeom>
          <a:noFill/>
          <a:ln>
            <a:noFill/>
          </a:ln>
        </p:spPr>
        <p:txBody>
          <a:bodyPr lIns="91425" tIns="91425" rIns="91425" bIns="91425" anchor="t" anchorCtr="0"/>
          <a:lstStyle>
            <a:lvl1pPr marL="0" marR="0" lvl="0" indent="0" algn="l" rtl="0">
              <a:spcBef>
                <a:spcPts val="0"/>
              </a:spcBef>
              <a:buClr>
                <a:srgbClr val="262626"/>
              </a:buClr>
              <a:buFont typeface="Questrial"/>
              <a:buNone/>
              <a:defRPr sz="3600" b="0" i="0" u="none" strike="noStrike" cap="none">
                <a:solidFill>
                  <a:srgbClr val="262626"/>
                </a:solidFill>
                <a:latin typeface="Questrial"/>
                <a:ea typeface="Questrial"/>
                <a:cs typeface="Questrial"/>
                <a:sym typeface="Questrial"/>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61" name="Shape 61"/>
          <p:cNvSpPr txBox="1">
            <a:spLocks noGrp="1"/>
          </p:cNvSpPr>
          <p:nvPr>
            <p:ph type="body" idx="1"/>
          </p:nvPr>
        </p:nvSpPr>
        <p:spPr>
          <a:xfrm>
            <a:off x="2589211" y="2133600"/>
            <a:ext cx="4313863" cy="3777622"/>
          </a:xfrm>
          <a:prstGeom prst="rect">
            <a:avLst/>
          </a:prstGeom>
          <a:noFill/>
          <a:ln>
            <a:noFill/>
          </a:ln>
        </p:spPr>
        <p:txBody>
          <a:bodyPr lIns="91425" tIns="91425" rIns="91425" bIns="91425" anchor="t" anchorCtr="0"/>
          <a:lstStyle>
            <a:lvl1pPr marL="342900" marR="0" lvl="0" indent="-228600" algn="l" rtl="0">
              <a:spcBef>
                <a:spcPts val="1000"/>
              </a:spcBef>
              <a:spcAft>
                <a:spcPts val="0"/>
              </a:spcAft>
              <a:buClr>
                <a:schemeClr val="accent1"/>
              </a:buClr>
              <a:buSzPct val="100000"/>
              <a:buFont typeface="Noto Sans Symbols"/>
              <a:buChar char="●"/>
              <a:defRPr sz="1800" b="0" i="0" u="none" strike="noStrike" cap="none">
                <a:solidFill>
                  <a:srgbClr val="3F3F3F"/>
                </a:solidFill>
                <a:latin typeface="Questrial"/>
                <a:ea typeface="Questrial"/>
                <a:cs typeface="Questrial"/>
                <a:sym typeface="Questrial"/>
              </a:defRPr>
            </a:lvl1pPr>
            <a:lvl2pPr marL="742950" marR="0" lvl="1" indent="-184150" algn="l" rtl="0">
              <a:spcBef>
                <a:spcPts val="1000"/>
              </a:spcBef>
              <a:spcAft>
                <a:spcPts val="0"/>
              </a:spcAft>
              <a:buClr>
                <a:schemeClr val="accent1"/>
              </a:buClr>
              <a:buSzPct val="100000"/>
              <a:buFont typeface="Noto Sans Symbols"/>
              <a:buChar char="●"/>
              <a:defRPr sz="1600" b="0" i="0" u="none" strike="noStrike" cap="none">
                <a:solidFill>
                  <a:srgbClr val="3F3F3F"/>
                </a:solidFill>
                <a:latin typeface="Questrial"/>
                <a:ea typeface="Questrial"/>
                <a:cs typeface="Questrial"/>
                <a:sym typeface="Questrial"/>
              </a:defRPr>
            </a:lvl2pPr>
            <a:lvl3pPr marL="1143000" marR="0" lvl="2" indent="-139700" algn="l" rtl="0">
              <a:spcBef>
                <a:spcPts val="1000"/>
              </a:spcBef>
              <a:spcAft>
                <a:spcPts val="0"/>
              </a:spcAft>
              <a:buClr>
                <a:schemeClr val="accent1"/>
              </a:buClr>
              <a:buSzPct val="100000"/>
              <a:buFont typeface="Noto Sans Symbols"/>
              <a:buChar char="●"/>
              <a:defRPr sz="1400" b="0" i="0" u="none" strike="noStrike" cap="none">
                <a:solidFill>
                  <a:srgbClr val="3F3F3F"/>
                </a:solidFill>
                <a:latin typeface="Questrial"/>
                <a:ea typeface="Questrial"/>
                <a:cs typeface="Questrial"/>
                <a:sym typeface="Questrial"/>
              </a:defRPr>
            </a:lvl3pPr>
            <a:lvl4pPr marL="1600200" marR="0" lvl="3"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4pPr>
            <a:lvl5pPr marL="2057400" marR="0" lvl="4"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5pPr>
            <a:lvl6pPr marL="2514600" marR="0" lvl="5"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6pPr>
            <a:lvl7pPr marL="2971800" marR="0" lvl="6"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7pPr>
            <a:lvl8pPr marL="3429000" marR="0" lvl="7"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8pPr>
            <a:lvl9pPr marL="3886200" marR="0" lvl="8"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9pPr>
          </a:lstStyle>
          <a:p>
            <a:endParaRPr/>
          </a:p>
        </p:txBody>
      </p:sp>
      <p:sp>
        <p:nvSpPr>
          <p:cNvPr id="62" name="Shape 62"/>
          <p:cNvSpPr txBox="1">
            <a:spLocks noGrp="1"/>
          </p:cNvSpPr>
          <p:nvPr>
            <p:ph type="body" idx="2"/>
          </p:nvPr>
        </p:nvSpPr>
        <p:spPr>
          <a:xfrm>
            <a:off x="7190746" y="2126222"/>
            <a:ext cx="4313863" cy="3777622"/>
          </a:xfrm>
          <a:prstGeom prst="rect">
            <a:avLst/>
          </a:prstGeom>
          <a:noFill/>
          <a:ln>
            <a:noFill/>
          </a:ln>
        </p:spPr>
        <p:txBody>
          <a:bodyPr lIns="91425" tIns="91425" rIns="91425" bIns="91425" anchor="t" anchorCtr="0"/>
          <a:lstStyle>
            <a:lvl1pPr marL="342900" marR="0" lvl="0" indent="-228600" algn="l" rtl="0">
              <a:spcBef>
                <a:spcPts val="1000"/>
              </a:spcBef>
              <a:spcAft>
                <a:spcPts val="0"/>
              </a:spcAft>
              <a:buClr>
                <a:schemeClr val="accent1"/>
              </a:buClr>
              <a:buSzPct val="100000"/>
              <a:buFont typeface="Noto Sans Symbols"/>
              <a:buChar char="●"/>
              <a:defRPr sz="1800" b="0" i="0" u="none" strike="noStrike" cap="none">
                <a:solidFill>
                  <a:srgbClr val="3F3F3F"/>
                </a:solidFill>
                <a:latin typeface="Questrial"/>
                <a:ea typeface="Questrial"/>
                <a:cs typeface="Questrial"/>
                <a:sym typeface="Questrial"/>
              </a:defRPr>
            </a:lvl1pPr>
            <a:lvl2pPr marL="742950" marR="0" lvl="1" indent="-184150" algn="l" rtl="0">
              <a:spcBef>
                <a:spcPts val="1000"/>
              </a:spcBef>
              <a:spcAft>
                <a:spcPts val="0"/>
              </a:spcAft>
              <a:buClr>
                <a:schemeClr val="accent1"/>
              </a:buClr>
              <a:buSzPct val="100000"/>
              <a:buFont typeface="Noto Sans Symbols"/>
              <a:buChar char="●"/>
              <a:defRPr sz="1600" b="0" i="0" u="none" strike="noStrike" cap="none">
                <a:solidFill>
                  <a:srgbClr val="3F3F3F"/>
                </a:solidFill>
                <a:latin typeface="Questrial"/>
                <a:ea typeface="Questrial"/>
                <a:cs typeface="Questrial"/>
                <a:sym typeface="Questrial"/>
              </a:defRPr>
            </a:lvl2pPr>
            <a:lvl3pPr marL="1143000" marR="0" lvl="2" indent="-139700" algn="l" rtl="0">
              <a:spcBef>
                <a:spcPts val="1000"/>
              </a:spcBef>
              <a:spcAft>
                <a:spcPts val="0"/>
              </a:spcAft>
              <a:buClr>
                <a:schemeClr val="accent1"/>
              </a:buClr>
              <a:buSzPct val="100000"/>
              <a:buFont typeface="Noto Sans Symbols"/>
              <a:buChar char="●"/>
              <a:defRPr sz="1400" b="0" i="0" u="none" strike="noStrike" cap="none">
                <a:solidFill>
                  <a:srgbClr val="3F3F3F"/>
                </a:solidFill>
                <a:latin typeface="Questrial"/>
                <a:ea typeface="Questrial"/>
                <a:cs typeface="Questrial"/>
                <a:sym typeface="Questrial"/>
              </a:defRPr>
            </a:lvl3pPr>
            <a:lvl4pPr marL="1600200" marR="0" lvl="3"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4pPr>
            <a:lvl5pPr marL="2057400" marR="0" lvl="4"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5pPr>
            <a:lvl6pPr marL="2514600" marR="0" lvl="5"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6pPr>
            <a:lvl7pPr marL="2971800" marR="0" lvl="6"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7pPr>
            <a:lvl8pPr marL="3429000" marR="0" lvl="7"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8pPr>
            <a:lvl9pPr marL="3886200" marR="0" lvl="8"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9pPr>
          </a:lstStyle>
          <a:p>
            <a:endParaRPr/>
          </a:p>
        </p:txBody>
      </p:sp>
      <p:sp>
        <p:nvSpPr>
          <p:cNvPr id="63" name="Shape 63"/>
          <p:cNvSpPr txBox="1">
            <a:spLocks noGrp="1"/>
          </p:cNvSpPr>
          <p:nvPr>
            <p:ph type="dt" idx="10"/>
          </p:nvPr>
        </p:nvSpPr>
        <p:spPr>
          <a:xfrm>
            <a:off x="10361611" y="6130437"/>
            <a:ext cx="1146282" cy="370396"/>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64" name="Shape 64"/>
          <p:cNvSpPr txBox="1">
            <a:spLocks noGrp="1"/>
          </p:cNvSpPr>
          <p:nvPr>
            <p:ph type="ftr" idx="11"/>
          </p:nvPr>
        </p:nvSpPr>
        <p:spPr>
          <a:xfrm>
            <a:off x="2589211" y="6135807"/>
            <a:ext cx="7619999"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65" name="Shape 65"/>
          <p:cNvSpPr/>
          <p:nvPr/>
        </p:nvSpPr>
        <p:spPr>
          <a:xfrm rot="10800000" flipH="1">
            <a:off x="-4188" y="714374"/>
            <a:ext cx="1588527" cy="507297"/>
          </a:xfrm>
          <a:custGeom>
            <a:avLst/>
            <a:gdLst/>
            <a:ahLst/>
            <a:cxnLst/>
            <a:rect l="0" t="0" r="0" b="0"/>
            <a:pathLst>
              <a:path w="120000" h="120000" extrusionOk="0">
                <a:moveTo>
                  <a:pt x="120000" y="56412"/>
                </a:moveTo>
                <a:lnTo>
                  <a:pt x="102703" y="2256"/>
                </a:lnTo>
                <a:cubicBezTo>
                  <a:pt x="102586" y="1872"/>
                  <a:pt x="102443" y="1512"/>
                  <a:pt x="102326" y="1128"/>
                </a:cubicBezTo>
                <a:cubicBezTo>
                  <a:pt x="101976" y="0"/>
                  <a:pt x="101613" y="0"/>
                  <a:pt x="101250" y="0"/>
                </a:cubicBezTo>
                <a:lnTo>
                  <a:pt x="94398" y="0"/>
                </a:lnTo>
                <a:lnTo>
                  <a:pt x="0" y="840"/>
                </a:lnTo>
                <a:cubicBezTo>
                  <a:pt x="103" y="40560"/>
                  <a:pt x="220" y="80280"/>
                  <a:pt x="324" y="120000"/>
                </a:cubicBezTo>
                <a:lnTo>
                  <a:pt x="94398" y="119592"/>
                </a:lnTo>
                <a:lnTo>
                  <a:pt x="101250" y="119592"/>
                </a:lnTo>
                <a:cubicBezTo>
                  <a:pt x="101613" y="119592"/>
                  <a:pt x="101976" y="118464"/>
                  <a:pt x="102326" y="118464"/>
                </a:cubicBezTo>
                <a:cubicBezTo>
                  <a:pt x="102326" y="117336"/>
                  <a:pt x="102703" y="117336"/>
                  <a:pt x="102703" y="117336"/>
                </a:cubicBezTo>
                <a:lnTo>
                  <a:pt x="120000" y="63180"/>
                </a:lnTo>
                <a:cubicBezTo>
                  <a:pt x="120713" y="60924"/>
                  <a:pt x="120713" y="58668"/>
                  <a:pt x="120000" y="56412"/>
                </a:cubicBezTo>
                <a:close/>
              </a:path>
            </a:pathLst>
          </a:cu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66" name="Shape 66"/>
          <p:cNvSpPr txBox="1">
            <a:spLocks noGrp="1"/>
          </p:cNvSpPr>
          <p:nvPr>
            <p:ph type="sldNum" idx="12"/>
          </p:nvPr>
        </p:nvSpPr>
        <p:spPr>
          <a:xfrm>
            <a:off x="531812" y="787781"/>
            <a:ext cx="779766"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2000" b="0" i="0" u="none" strike="noStrike" cap="none">
                <a:solidFill>
                  <a:srgbClr val="FEFFFF"/>
                </a:solidFill>
                <a:latin typeface="Questrial"/>
                <a:ea typeface="Questrial"/>
                <a:cs typeface="Questrial"/>
                <a:sym typeface="Questrial"/>
              </a:rPr>
              <a:t>‹#›</a:t>
            </a:fld>
            <a:endParaRPr lang="en-US" sz="2000" b="0" i="0" u="none" strike="noStrike" cap="none">
              <a:solidFill>
                <a:srgbClr val="FEFFFF"/>
              </a:solidFill>
              <a:latin typeface="Questrial"/>
              <a:ea typeface="Questrial"/>
              <a:cs typeface="Questrial"/>
              <a:sym typeface="Quest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2592924" y="624110"/>
            <a:ext cx="8911686" cy="1280889"/>
          </a:xfrm>
          <a:prstGeom prst="rect">
            <a:avLst/>
          </a:prstGeom>
          <a:noFill/>
          <a:ln>
            <a:noFill/>
          </a:ln>
        </p:spPr>
        <p:txBody>
          <a:bodyPr lIns="91425" tIns="91425" rIns="91425" bIns="91425" anchor="t" anchorCtr="0"/>
          <a:lstStyle>
            <a:lvl1pPr marL="0" marR="0" lvl="0" indent="0" algn="l" rtl="0">
              <a:spcBef>
                <a:spcPts val="0"/>
              </a:spcBef>
              <a:buClr>
                <a:srgbClr val="262626"/>
              </a:buClr>
              <a:buFont typeface="Questrial"/>
              <a:buNone/>
              <a:defRPr sz="3600" b="0" i="0" u="none" strike="noStrike" cap="none">
                <a:solidFill>
                  <a:srgbClr val="262626"/>
                </a:solidFill>
                <a:latin typeface="Questrial"/>
                <a:ea typeface="Questrial"/>
                <a:cs typeface="Questrial"/>
                <a:sym typeface="Questrial"/>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69" name="Shape 69"/>
          <p:cNvSpPr txBox="1">
            <a:spLocks noGrp="1"/>
          </p:cNvSpPr>
          <p:nvPr>
            <p:ph type="body" idx="1"/>
          </p:nvPr>
        </p:nvSpPr>
        <p:spPr>
          <a:xfrm>
            <a:off x="2939373" y="1972702"/>
            <a:ext cx="3992732" cy="576262"/>
          </a:xfrm>
          <a:prstGeom prst="rect">
            <a:avLst/>
          </a:prstGeom>
          <a:noFill/>
          <a:ln>
            <a:noFill/>
          </a:ln>
        </p:spPr>
        <p:txBody>
          <a:bodyPr lIns="91425" tIns="91425" rIns="91425" bIns="91425" anchor="b" anchorCtr="0"/>
          <a:lstStyle>
            <a:lvl1pPr marL="0" marR="0" lvl="0" indent="0" algn="l" rtl="0">
              <a:spcBef>
                <a:spcPts val="1000"/>
              </a:spcBef>
              <a:spcAft>
                <a:spcPts val="0"/>
              </a:spcAft>
              <a:buClr>
                <a:schemeClr val="accent1"/>
              </a:buClr>
              <a:buFont typeface="Noto Sans Symbols"/>
              <a:buNone/>
              <a:defRPr sz="2400" b="0" i="0" u="none" strike="noStrike" cap="none">
                <a:solidFill>
                  <a:srgbClr val="3F3F3F"/>
                </a:solidFill>
                <a:latin typeface="Questrial"/>
                <a:ea typeface="Questrial"/>
                <a:cs typeface="Questrial"/>
                <a:sym typeface="Questrial"/>
              </a:defRPr>
            </a:lvl1pPr>
            <a:lvl2pPr marL="457200" marR="0" lvl="1" indent="0" algn="l" rtl="0">
              <a:spcBef>
                <a:spcPts val="1000"/>
              </a:spcBef>
              <a:spcAft>
                <a:spcPts val="0"/>
              </a:spcAft>
              <a:buClr>
                <a:schemeClr val="accent1"/>
              </a:buClr>
              <a:buFont typeface="Noto Sans Symbols"/>
              <a:buNone/>
              <a:defRPr sz="2000" b="1" i="0" u="none" strike="noStrike" cap="none">
                <a:solidFill>
                  <a:srgbClr val="3F3F3F"/>
                </a:solidFill>
                <a:latin typeface="Questrial"/>
                <a:ea typeface="Questrial"/>
                <a:cs typeface="Questrial"/>
                <a:sym typeface="Questrial"/>
              </a:defRPr>
            </a:lvl2pPr>
            <a:lvl3pPr marL="914400" marR="0" lvl="2" indent="0" algn="l" rtl="0">
              <a:spcBef>
                <a:spcPts val="1000"/>
              </a:spcBef>
              <a:spcAft>
                <a:spcPts val="0"/>
              </a:spcAft>
              <a:buClr>
                <a:schemeClr val="accent1"/>
              </a:buClr>
              <a:buFont typeface="Noto Sans Symbols"/>
              <a:buNone/>
              <a:defRPr sz="1800" b="1" i="0" u="none" strike="noStrike" cap="none">
                <a:solidFill>
                  <a:srgbClr val="3F3F3F"/>
                </a:solidFill>
                <a:latin typeface="Questrial"/>
                <a:ea typeface="Questrial"/>
                <a:cs typeface="Questrial"/>
                <a:sym typeface="Questrial"/>
              </a:defRPr>
            </a:lvl3pPr>
            <a:lvl4pPr marL="1371600" marR="0" lvl="3" indent="0" algn="l" rtl="0">
              <a:spcBef>
                <a:spcPts val="1000"/>
              </a:spcBef>
              <a:spcAft>
                <a:spcPts val="0"/>
              </a:spcAft>
              <a:buClr>
                <a:schemeClr val="accent1"/>
              </a:buClr>
              <a:buFont typeface="Noto Sans Symbols"/>
              <a:buNone/>
              <a:defRPr sz="1600" b="1" i="0" u="none" strike="noStrike" cap="none">
                <a:solidFill>
                  <a:srgbClr val="3F3F3F"/>
                </a:solidFill>
                <a:latin typeface="Questrial"/>
                <a:ea typeface="Questrial"/>
                <a:cs typeface="Questrial"/>
                <a:sym typeface="Questrial"/>
              </a:defRPr>
            </a:lvl4pPr>
            <a:lvl5pPr marL="1828800" marR="0" lvl="4" indent="0" algn="l" rtl="0">
              <a:spcBef>
                <a:spcPts val="1000"/>
              </a:spcBef>
              <a:spcAft>
                <a:spcPts val="0"/>
              </a:spcAft>
              <a:buClr>
                <a:schemeClr val="accent1"/>
              </a:buClr>
              <a:buFont typeface="Noto Sans Symbols"/>
              <a:buNone/>
              <a:defRPr sz="1600" b="1" i="0" u="none" strike="noStrike" cap="none">
                <a:solidFill>
                  <a:srgbClr val="3F3F3F"/>
                </a:solidFill>
                <a:latin typeface="Questrial"/>
                <a:ea typeface="Questrial"/>
                <a:cs typeface="Questrial"/>
                <a:sym typeface="Questrial"/>
              </a:defRPr>
            </a:lvl5pPr>
            <a:lvl6pPr marL="2286000" marR="0" lvl="5" indent="0" algn="l" rtl="0">
              <a:spcBef>
                <a:spcPts val="1000"/>
              </a:spcBef>
              <a:spcAft>
                <a:spcPts val="0"/>
              </a:spcAft>
              <a:buClr>
                <a:schemeClr val="accent1"/>
              </a:buClr>
              <a:buFont typeface="Noto Sans Symbols"/>
              <a:buNone/>
              <a:defRPr sz="1600" b="1" i="0" u="none" strike="noStrike" cap="none">
                <a:solidFill>
                  <a:srgbClr val="3F3F3F"/>
                </a:solidFill>
                <a:latin typeface="Questrial"/>
                <a:ea typeface="Questrial"/>
                <a:cs typeface="Questrial"/>
                <a:sym typeface="Questrial"/>
              </a:defRPr>
            </a:lvl6pPr>
            <a:lvl7pPr marL="2743200" marR="0" lvl="6" indent="0" algn="l" rtl="0">
              <a:spcBef>
                <a:spcPts val="1000"/>
              </a:spcBef>
              <a:spcAft>
                <a:spcPts val="0"/>
              </a:spcAft>
              <a:buClr>
                <a:schemeClr val="accent1"/>
              </a:buClr>
              <a:buFont typeface="Noto Sans Symbols"/>
              <a:buNone/>
              <a:defRPr sz="1600" b="1" i="0" u="none" strike="noStrike" cap="none">
                <a:solidFill>
                  <a:srgbClr val="3F3F3F"/>
                </a:solidFill>
                <a:latin typeface="Questrial"/>
                <a:ea typeface="Questrial"/>
                <a:cs typeface="Questrial"/>
                <a:sym typeface="Questrial"/>
              </a:defRPr>
            </a:lvl7pPr>
            <a:lvl8pPr marL="3200400" marR="0" lvl="7" indent="0" algn="l" rtl="0">
              <a:spcBef>
                <a:spcPts val="1000"/>
              </a:spcBef>
              <a:spcAft>
                <a:spcPts val="0"/>
              </a:spcAft>
              <a:buClr>
                <a:schemeClr val="accent1"/>
              </a:buClr>
              <a:buFont typeface="Noto Sans Symbols"/>
              <a:buNone/>
              <a:defRPr sz="1600" b="1" i="0" u="none" strike="noStrike" cap="none">
                <a:solidFill>
                  <a:srgbClr val="3F3F3F"/>
                </a:solidFill>
                <a:latin typeface="Questrial"/>
                <a:ea typeface="Questrial"/>
                <a:cs typeface="Questrial"/>
                <a:sym typeface="Questrial"/>
              </a:defRPr>
            </a:lvl8pPr>
            <a:lvl9pPr marL="3657600" marR="0" lvl="8" indent="0" algn="l" rtl="0">
              <a:spcBef>
                <a:spcPts val="1000"/>
              </a:spcBef>
              <a:spcAft>
                <a:spcPts val="0"/>
              </a:spcAft>
              <a:buClr>
                <a:schemeClr val="accent1"/>
              </a:buClr>
              <a:buFont typeface="Noto Sans Symbols"/>
              <a:buNone/>
              <a:defRPr sz="1600" b="1" i="0" u="none" strike="noStrike" cap="none">
                <a:solidFill>
                  <a:srgbClr val="3F3F3F"/>
                </a:solidFill>
                <a:latin typeface="Questrial"/>
                <a:ea typeface="Questrial"/>
                <a:cs typeface="Questrial"/>
                <a:sym typeface="Questrial"/>
              </a:defRPr>
            </a:lvl9pPr>
          </a:lstStyle>
          <a:p>
            <a:endParaRPr/>
          </a:p>
        </p:txBody>
      </p:sp>
      <p:sp>
        <p:nvSpPr>
          <p:cNvPr id="70" name="Shape 70"/>
          <p:cNvSpPr txBox="1">
            <a:spLocks noGrp="1"/>
          </p:cNvSpPr>
          <p:nvPr>
            <p:ph type="body" idx="2"/>
          </p:nvPr>
        </p:nvSpPr>
        <p:spPr>
          <a:xfrm>
            <a:off x="2589211" y="2548966"/>
            <a:ext cx="4342893" cy="3354060"/>
          </a:xfrm>
          <a:prstGeom prst="rect">
            <a:avLst/>
          </a:prstGeom>
          <a:noFill/>
          <a:ln>
            <a:noFill/>
          </a:ln>
        </p:spPr>
        <p:txBody>
          <a:bodyPr lIns="91425" tIns="91425" rIns="91425" bIns="91425" anchor="t" anchorCtr="0"/>
          <a:lstStyle>
            <a:lvl1pPr marL="342900" marR="0" lvl="0" indent="-228600" algn="l" rtl="0">
              <a:spcBef>
                <a:spcPts val="1000"/>
              </a:spcBef>
              <a:spcAft>
                <a:spcPts val="0"/>
              </a:spcAft>
              <a:buClr>
                <a:schemeClr val="accent1"/>
              </a:buClr>
              <a:buSzPct val="100000"/>
              <a:buFont typeface="Noto Sans Symbols"/>
              <a:buChar char="●"/>
              <a:defRPr sz="1800" b="0" i="0" u="none" strike="noStrike" cap="none">
                <a:solidFill>
                  <a:srgbClr val="3F3F3F"/>
                </a:solidFill>
                <a:latin typeface="Questrial"/>
                <a:ea typeface="Questrial"/>
                <a:cs typeface="Questrial"/>
                <a:sym typeface="Questrial"/>
              </a:defRPr>
            </a:lvl1pPr>
            <a:lvl2pPr marL="742950" marR="0" lvl="1" indent="-184150" algn="l" rtl="0">
              <a:spcBef>
                <a:spcPts val="1000"/>
              </a:spcBef>
              <a:spcAft>
                <a:spcPts val="0"/>
              </a:spcAft>
              <a:buClr>
                <a:schemeClr val="accent1"/>
              </a:buClr>
              <a:buSzPct val="100000"/>
              <a:buFont typeface="Noto Sans Symbols"/>
              <a:buChar char="●"/>
              <a:defRPr sz="1600" b="0" i="0" u="none" strike="noStrike" cap="none">
                <a:solidFill>
                  <a:srgbClr val="3F3F3F"/>
                </a:solidFill>
                <a:latin typeface="Questrial"/>
                <a:ea typeface="Questrial"/>
                <a:cs typeface="Questrial"/>
                <a:sym typeface="Questrial"/>
              </a:defRPr>
            </a:lvl2pPr>
            <a:lvl3pPr marL="1143000" marR="0" lvl="2" indent="-139700" algn="l" rtl="0">
              <a:spcBef>
                <a:spcPts val="1000"/>
              </a:spcBef>
              <a:spcAft>
                <a:spcPts val="0"/>
              </a:spcAft>
              <a:buClr>
                <a:schemeClr val="accent1"/>
              </a:buClr>
              <a:buSzPct val="100000"/>
              <a:buFont typeface="Noto Sans Symbols"/>
              <a:buChar char="●"/>
              <a:defRPr sz="1400" b="0" i="0" u="none" strike="noStrike" cap="none">
                <a:solidFill>
                  <a:srgbClr val="3F3F3F"/>
                </a:solidFill>
                <a:latin typeface="Questrial"/>
                <a:ea typeface="Questrial"/>
                <a:cs typeface="Questrial"/>
                <a:sym typeface="Questrial"/>
              </a:defRPr>
            </a:lvl3pPr>
            <a:lvl4pPr marL="1600200" marR="0" lvl="3"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4pPr>
            <a:lvl5pPr marL="2057400" marR="0" lvl="4"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5pPr>
            <a:lvl6pPr marL="2514600" marR="0" lvl="5"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6pPr>
            <a:lvl7pPr marL="2971800" marR="0" lvl="6"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7pPr>
            <a:lvl8pPr marL="3429000" marR="0" lvl="7"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8pPr>
            <a:lvl9pPr marL="3886200" marR="0" lvl="8"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9pPr>
          </a:lstStyle>
          <a:p>
            <a:endParaRPr/>
          </a:p>
        </p:txBody>
      </p:sp>
      <p:sp>
        <p:nvSpPr>
          <p:cNvPr id="71" name="Shape 71"/>
          <p:cNvSpPr txBox="1">
            <a:spLocks noGrp="1"/>
          </p:cNvSpPr>
          <p:nvPr>
            <p:ph type="body" idx="3"/>
          </p:nvPr>
        </p:nvSpPr>
        <p:spPr>
          <a:xfrm>
            <a:off x="7506628" y="1969475"/>
            <a:ext cx="3999000" cy="576262"/>
          </a:xfrm>
          <a:prstGeom prst="rect">
            <a:avLst/>
          </a:prstGeom>
          <a:noFill/>
          <a:ln>
            <a:noFill/>
          </a:ln>
        </p:spPr>
        <p:txBody>
          <a:bodyPr lIns="91425" tIns="91425" rIns="91425" bIns="91425" anchor="b" anchorCtr="0"/>
          <a:lstStyle>
            <a:lvl1pPr marL="0" marR="0" lvl="0" indent="0" algn="l" rtl="0">
              <a:spcBef>
                <a:spcPts val="1000"/>
              </a:spcBef>
              <a:spcAft>
                <a:spcPts val="0"/>
              </a:spcAft>
              <a:buClr>
                <a:schemeClr val="accent1"/>
              </a:buClr>
              <a:buFont typeface="Noto Sans Symbols"/>
              <a:buNone/>
              <a:defRPr sz="2400" b="0" i="0" u="none" strike="noStrike" cap="none">
                <a:solidFill>
                  <a:srgbClr val="3F3F3F"/>
                </a:solidFill>
                <a:latin typeface="Questrial"/>
                <a:ea typeface="Questrial"/>
                <a:cs typeface="Questrial"/>
                <a:sym typeface="Questrial"/>
              </a:defRPr>
            </a:lvl1pPr>
            <a:lvl2pPr marL="457200" marR="0" lvl="1" indent="0" algn="l" rtl="0">
              <a:spcBef>
                <a:spcPts val="1000"/>
              </a:spcBef>
              <a:spcAft>
                <a:spcPts val="0"/>
              </a:spcAft>
              <a:buClr>
                <a:schemeClr val="accent1"/>
              </a:buClr>
              <a:buFont typeface="Noto Sans Symbols"/>
              <a:buNone/>
              <a:defRPr sz="2000" b="1" i="0" u="none" strike="noStrike" cap="none">
                <a:solidFill>
                  <a:srgbClr val="3F3F3F"/>
                </a:solidFill>
                <a:latin typeface="Questrial"/>
                <a:ea typeface="Questrial"/>
                <a:cs typeface="Questrial"/>
                <a:sym typeface="Questrial"/>
              </a:defRPr>
            </a:lvl2pPr>
            <a:lvl3pPr marL="914400" marR="0" lvl="2" indent="0" algn="l" rtl="0">
              <a:spcBef>
                <a:spcPts val="1000"/>
              </a:spcBef>
              <a:spcAft>
                <a:spcPts val="0"/>
              </a:spcAft>
              <a:buClr>
                <a:schemeClr val="accent1"/>
              </a:buClr>
              <a:buFont typeface="Noto Sans Symbols"/>
              <a:buNone/>
              <a:defRPr sz="1800" b="1" i="0" u="none" strike="noStrike" cap="none">
                <a:solidFill>
                  <a:srgbClr val="3F3F3F"/>
                </a:solidFill>
                <a:latin typeface="Questrial"/>
                <a:ea typeface="Questrial"/>
                <a:cs typeface="Questrial"/>
                <a:sym typeface="Questrial"/>
              </a:defRPr>
            </a:lvl3pPr>
            <a:lvl4pPr marL="1371600" marR="0" lvl="3" indent="0" algn="l" rtl="0">
              <a:spcBef>
                <a:spcPts val="1000"/>
              </a:spcBef>
              <a:spcAft>
                <a:spcPts val="0"/>
              </a:spcAft>
              <a:buClr>
                <a:schemeClr val="accent1"/>
              </a:buClr>
              <a:buFont typeface="Noto Sans Symbols"/>
              <a:buNone/>
              <a:defRPr sz="1600" b="1" i="0" u="none" strike="noStrike" cap="none">
                <a:solidFill>
                  <a:srgbClr val="3F3F3F"/>
                </a:solidFill>
                <a:latin typeface="Questrial"/>
                <a:ea typeface="Questrial"/>
                <a:cs typeface="Questrial"/>
                <a:sym typeface="Questrial"/>
              </a:defRPr>
            </a:lvl4pPr>
            <a:lvl5pPr marL="1828800" marR="0" lvl="4" indent="0" algn="l" rtl="0">
              <a:spcBef>
                <a:spcPts val="1000"/>
              </a:spcBef>
              <a:spcAft>
                <a:spcPts val="0"/>
              </a:spcAft>
              <a:buClr>
                <a:schemeClr val="accent1"/>
              </a:buClr>
              <a:buFont typeface="Noto Sans Symbols"/>
              <a:buNone/>
              <a:defRPr sz="1600" b="1" i="0" u="none" strike="noStrike" cap="none">
                <a:solidFill>
                  <a:srgbClr val="3F3F3F"/>
                </a:solidFill>
                <a:latin typeface="Questrial"/>
                <a:ea typeface="Questrial"/>
                <a:cs typeface="Questrial"/>
                <a:sym typeface="Questrial"/>
              </a:defRPr>
            </a:lvl5pPr>
            <a:lvl6pPr marL="2286000" marR="0" lvl="5" indent="0" algn="l" rtl="0">
              <a:spcBef>
                <a:spcPts val="1000"/>
              </a:spcBef>
              <a:spcAft>
                <a:spcPts val="0"/>
              </a:spcAft>
              <a:buClr>
                <a:schemeClr val="accent1"/>
              </a:buClr>
              <a:buFont typeface="Noto Sans Symbols"/>
              <a:buNone/>
              <a:defRPr sz="1600" b="1" i="0" u="none" strike="noStrike" cap="none">
                <a:solidFill>
                  <a:srgbClr val="3F3F3F"/>
                </a:solidFill>
                <a:latin typeface="Questrial"/>
                <a:ea typeface="Questrial"/>
                <a:cs typeface="Questrial"/>
                <a:sym typeface="Questrial"/>
              </a:defRPr>
            </a:lvl6pPr>
            <a:lvl7pPr marL="2743200" marR="0" lvl="6" indent="0" algn="l" rtl="0">
              <a:spcBef>
                <a:spcPts val="1000"/>
              </a:spcBef>
              <a:spcAft>
                <a:spcPts val="0"/>
              </a:spcAft>
              <a:buClr>
                <a:schemeClr val="accent1"/>
              </a:buClr>
              <a:buFont typeface="Noto Sans Symbols"/>
              <a:buNone/>
              <a:defRPr sz="1600" b="1" i="0" u="none" strike="noStrike" cap="none">
                <a:solidFill>
                  <a:srgbClr val="3F3F3F"/>
                </a:solidFill>
                <a:latin typeface="Questrial"/>
                <a:ea typeface="Questrial"/>
                <a:cs typeface="Questrial"/>
                <a:sym typeface="Questrial"/>
              </a:defRPr>
            </a:lvl7pPr>
            <a:lvl8pPr marL="3200400" marR="0" lvl="7" indent="0" algn="l" rtl="0">
              <a:spcBef>
                <a:spcPts val="1000"/>
              </a:spcBef>
              <a:spcAft>
                <a:spcPts val="0"/>
              </a:spcAft>
              <a:buClr>
                <a:schemeClr val="accent1"/>
              </a:buClr>
              <a:buFont typeface="Noto Sans Symbols"/>
              <a:buNone/>
              <a:defRPr sz="1600" b="1" i="0" u="none" strike="noStrike" cap="none">
                <a:solidFill>
                  <a:srgbClr val="3F3F3F"/>
                </a:solidFill>
                <a:latin typeface="Questrial"/>
                <a:ea typeface="Questrial"/>
                <a:cs typeface="Questrial"/>
                <a:sym typeface="Questrial"/>
              </a:defRPr>
            </a:lvl8pPr>
            <a:lvl9pPr marL="3657600" marR="0" lvl="8" indent="0" algn="l" rtl="0">
              <a:spcBef>
                <a:spcPts val="1000"/>
              </a:spcBef>
              <a:spcAft>
                <a:spcPts val="0"/>
              </a:spcAft>
              <a:buClr>
                <a:schemeClr val="accent1"/>
              </a:buClr>
              <a:buFont typeface="Noto Sans Symbols"/>
              <a:buNone/>
              <a:defRPr sz="1600" b="1" i="0" u="none" strike="noStrike" cap="none">
                <a:solidFill>
                  <a:srgbClr val="3F3F3F"/>
                </a:solidFill>
                <a:latin typeface="Questrial"/>
                <a:ea typeface="Questrial"/>
                <a:cs typeface="Questrial"/>
                <a:sym typeface="Questrial"/>
              </a:defRPr>
            </a:lvl9pPr>
          </a:lstStyle>
          <a:p>
            <a:endParaRPr/>
          </a:p>
        </p:txBody>
      </p:sp>
      <p:sp>
        <p:nvSpPr>
          <p:cNvPr id="72" name="Shape 72"/>
          <p:cNvSpPr txBox="1">
            <a:spLocks noGrp="1"/>
          </p:cNvSpPr>
          <p:nvPr>
            <p:ph type="body" idx="4"/>
          </p:nvPr>
        </p:nvSpPr>
        <p:spPr>
          <a:xfrm>
            <a:off x="7166957" y="2545738"/>
            <a:ext cx="4338674" cy="3354060"/>
          </a:xfrm>
          <a:prstGeom prst="rect">
            <a:avLst/>
          </a:prstGeom>
          <a:noFill/>
          <a:ln>
            <a:noFill/>
          </a:ln>
        </p:spPr>
        <p:txBody>
          <a:bodyPr lIns="91425" tIns="91425" rIns="91425" bIns="91425" anchor="t" anchorCtr="0"/>
          <a:lstStyle>
            <a:lvl1pPr marL="342900" marR="0" lvl="0" indent="-228600" algn="l" rtl="0">
              <a:spcBef>
                <a:spcPts val="1000"/>
              </a:spcBef>
              <a:spcAft>
                <a:spcPts val="0"/>
              </a:spcAft>
              <a:buClr>
                <a:schemeClr val="accent1"/>
              </a:buClr>
              <a:buSzPct val="100000"/>
              <a:buFont typeface="Noto Sans Symbols"/>
              <a:buChar char="●"/>
              <a:defRPr sz="1800" b="0" i="0" u="none" strike="noStrike" cap="none">
                <a:solidFill>
                  <a:srgbClr val="3F3F3F"/>
                </a:solidFill>
                <a:latin typeface="Questrial"/>
                <a:ea typeface="Questrial"/>
                <a:cs typeface="Questrial"/>
                <a:sym typeface="Questrial"/>
              </a:defRPr>
            </a:lvl1pPr>
            <a:lvl2pPr marL="742950" marR="0" lvl="1" indent="-184150" algn="l" rtl="0">
              <a:spcBef>
                <a:spcPts val="1000"/>
              </a:spcBef>
              <a:spcAft>
                <a:spcPts val="0"/>
              </a:spcAft>
              <a:buClr>
                <a:schemeClr val="accent1"/>
              </a:buClr>
              <a:buSzPct val="100000"/>
              <a:buFont typeface="Noto Sans Symbols"/>
              <a:buChar char="●"/>
              <a:defRPr sz="1600" b="0" i="0" u="none" strike="noStrike" cap="none">
                <a:solidFill>
                  <a:srgbClr val="3F3F3F"/>
                </a:solidFill>
                <a:latin typeface="Questrial"/>
                <a:ea typeface="Questrial"/>
                <a:cs typeface="Questrial"/>
                <a:sym typeface="Questrial"/>
              </a:defRPr>
            </a:lvl2pPr>
            <a:lvl3pPr marL="1143000" marR="0" lvl="2" indent="-139700" algn="l" rtl="0">
              <a:spcBef>
                <a:spcPts val="1000"/>
              </a:spcBef>
              <a:spcAft>
                <a:spcPts val="0"/>
              </a:spcAft>
              <a:buClr>
                <a:schemeClr val="accent1"/>
              </a:buClr>
              <a:buSzPct val="100000"/>
              <a:buFont typeface="Noto Sans Symbols"/>
              <a:buChar char="●"/>
              <a:defRPr sz="1400" b="0" i="0" u="none" strike="noStrike" cap="none">
                <a:solidFill>
                  <a:srgbClr val="3F3F3F"/>
                </a:solidFill>
                <a:latin typeface="Questrial"/>
                <a:ea typeface="Questrial"/>
                <a:cs typeface="Questrial"/>
                <a:sym typeface="Questrial"/>
              </a:defRPr>
            </a:lvl3pPr>
            <a:lvl4pPr marL="1600200" marR="0" lvl="3"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4pPr>
            <a:lvl5pPr marL="2057400" marR="0" lvl="4"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5pPr>
            <a:lvl6pPr marL="2514600" marR="0" lvl="5"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6pPr>
            <a:lvl7pPr marL="2971800" marR="0" lvl="6"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7pPr>
            <a:lvl8pPr marL="3429000" marR="0" lvl="7"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8pPr>
            <a:lvl9pPr marL="3886200" marR="0" lvl="8"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9pPr>
          </a:lstStyle>
          <a:p>
            <a:endParaRPr/>
          </a:p>
        </p:txBody>
      </p:sp>
      <p:sp>
        <p:nvSpPr>
          <p:cNvPr id="73" name="Shape 73"/>
          <p:cNvSpPr txBox="1">
            <a:spLocks noGrp="1"/>
          </p:cNvSpPr>
          <p:nvPr>
            <p:ph type="dt" idx="10"/>
          </p:nvPr>
        </p:nvSpPr>
        <p:spPr>
          <a:xfrm>
            <a:off x="10361611" y="6130437"/>
            <a:ext cx="1146282" cy="370396"/>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74" name="Shape 74"/>
          <p:cNvSpPr txBox="1">
            <a:spLocks noGrp="1"/>
          </p:cNvSpPr>
          <p:nvPr>
            <p:ph type="ftr" idx="11"/>
          </p:nvPr>
        </p:nvSpPr>
        <p:spPr>
          <a:xfrm>
            <a:off x="2589211" y="6135807"/>
            <a:ext cx="7619999"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75" name="Shape 75"/>
          <p:cNvSpPr/>
          <p:nvPr/>
        </p:nvSpPr>
        <p:spPr>
          <a:xfrm rot="10800000" flipH="1">
            <a:off x="-4188" y="714374"/>
            <a:ext cx="1588527" cy="507297"/>
          </a:xfrm>
          <a:custGeom>
            <a:avLst/>
            <a:gdLst/>
            <a:ahLst/>
            <a:cxnLst/>
            <a:rect l="0" t="0" r="0" b="0"/>
            <a:pathLst>
              <a:path w="120000" h="120000" extrusionOk="0">
                <a:moveTo>
                  <a:pt x="120000" y="56412"/>
                </a:moveTo>
                <a:lnTo>
                  <a:pt x="102703" y="2256"/>
                </a:lnTo>
                <a:cubicBezTo>
                  <a:pt x="102586" y="1872"/>
                  <a:pt x="102443" y="1512"/>
                  <a:pt x="102326" y="1128"/>
                </a:cubicBezTo>
                <a:cubicBezTo>
                  <a:pt x="101976" y="0"/>
                  <a:pt x="101613" y="0"/>
                  <a:pt x="101250" y="0"/>
                </a:cubicBezTo>
                <a:lnTo>
                  <a:pt x="94398" y="0"/>
                </a:lnTo>
                <a:lnTo>
                  <a:pt x="0" y="840"/>
                </a:lnTo>
                <a:cubicBezTo>
                  <a:pt x="103" y="40560"/>
                  <a:pt x="220" y="80280"/>
                  <a:pt x="324" y="120000"/>
                </a:cubicBezTo>
                <a:lnTo>
                  <a:pt x="94398" y="119592"/>
                </a:lnTo>
                <a:lnTo>
                  <a:pt x="101250" y="119592"/>
                </a:lnTo>
                <a:cubicBezTo>
                  <a:pt x="101613" y="119592"/>
                  <a:pt x="101976" y="118464"/>
                  <a:pt x="102326" y="118464"/>
                </a:cubicBezTo>
                <a:cubicBezTo>
                  <a:pt x="102326" y="117336"/>
                  <a:pt x="102703" y="117336"/>
                  <a:pt x="102703" y="117336"/>
                </a:cubicBezTo>
                <a:lnTo>
                  <a:pt x="120000" y="63180"/>
                </a:lnTo>
                <a:cubicBezTo>
                  <a:pt x="120713" y="60924"/>
                  <a:pt x="120713" y="58668"/>
                  <a:pt x="120000" y="56412"/>
                </a:cubicBezTo>
                <a:close/>
              </a:path>
            </a:pathLst>
          </a:cu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76" name="Shape 76"/>
          <p:cNvSpPr txBox="1">
            <a:spLocks noGrp="1"/>
          </p:cNvSpPr>
          <p:nvPr>
            <p:ph type="sldNum" idx="12"/>
          </p:nvPr>
        </p:nvSpPr>
        <p:spPr>
          <a:xfrm>
            <a:off x="531812" y="787781"/>
            <a:ext cx="779766"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2000" b="0" i="0" u="none" strike="noStrike" cap="none">
                <a:solidFill>
                  <a:srgbClr val="FEFFFF"/>
                </a:solidFill>
                <a:latin typeface="Questrial"/>
                <a:ea typeface="Questrial"/>
                <a:cs typeface="Questrial"/>
                <a:sym typeface="Questrial"/>
              </a:rPr>
              <a:t>‹#›</a:t>
            </a:fld>
            <a:endParaRPr lang="en-US" sz="2000" b="0" i="0" u="none" strike="noStrike" cap="none">
              <a:solidFill>
                <a:srgbClr val="FEFFFF"/>
              </a:solidFill>
              <a:latin typeface="Questrial"/>
              <a:ea typeface="Questrial"/>
              <a:cs typeface="Questrial"/>
              <a:sym typeface="Quest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2592924" y="624110"/>
            <a:ext cx="8911686" cy="1280889"/>
          </a:xfrm>
          <a:prstGeom prst="rect">
            <a:avLst/>
          </a:prstGeom>
          <a:noFill/>
          <a:ln>
            <a:noFill/>
          </a:ln>
        </p:spPr>
        <p:txBody>
          <a:bodyPr lIns="91425" tIns="91425" rIns="91425" bIns="91425" anchor="t" anchorCtr="0"/>
          <a:lstStyle>
            <a:lvl1pPr marL="0" marR="0" lvl="0" indent="0" algn="l" rtl="0">
              <a:spcBef>
                <a:spcPts val="0"/>
              </a:spcBef>
              <a:buClr>
                <a:srgbClr val="262626"/>
              </a:buClr>
              <a:buFont typeface="Questrial"/>
              <a:buNone/>
              <a:defRPr sz="3600" b="0" i="0" u="none" strike="noStrike" cap="none">
                <a:solidFill>
                  <a:srgbClr val="262626"/>
                </a:solidFill>
                <a:latin typeface="Questrial"/>
                <a:ea typeface="Questrial"/>
                <a:cs typeface="Questrial"/>
                <a:sym typeface="Questrial"/>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79" name="Shape 79"/>
          <p:cNvSpPr txBox="1">
            <a:spLocks noGrp="1"/>
          </p:cNvSpPr>
          <p:nvPr>
            <p:ph type="dt" idx="10"/>
          </p:nvPr>
        </p:nvSpPr>
        <p:spPr>
          <a:xfrm>
            <a:off x="10361611" y="6130437"/>
            <a:ext cx="1146282" cy="370396"/>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80" name="Shape 80"/>
          <p:cNvSpPr txBox="1">
            <a:spLocks noGrp="1"/>
          </p:cNvSpPr>
          <p:nvPr>
            <p:ph type="ftr" idx="11"/>
          </p:nvPr>
        </p:nvSpPr>
        <p:spPr>
          <a:xfrm>
            <a:off x="2589211" y="6135807"/>
            <a:ext cx="7619999"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81" name="Shape 81"/>
          <p:cNvSpPr/>
          <p:nvPr/>
        </p:nvSpPr>
        <p:spPr>
          <a:xfrm rot="10800000" flipH="1">
            <a:off x="-4188" y="714374"/>
            <a:ext cx="1588527" cy="507297"/>
          </a:xfrm>
          <a:custGeom>
            <a:avLst/>
            <a:gdLst/>
            <a:ahLst/>
            <a:cxnLst/>
            <a:rect l="0" t="0" r="0" b="0"/>
            <a:pathLst>
              <a:path w="120000" h="120000" extrusionOk="0">
                <a:moveTo>
                  <a:pt x="120000" y="56412"/>
                </a:moveTo>
                <a:lnTo>
                  <a:pt x="102703" y="2256"/>
                </a:lnTo>
                <a:cubicBezTo>
                  <a:pt x="102586" y="1872"/>
                  <a:pt x="102443" y="1512"/>
                  <a:pt x="102326" y="1128"/>
                </a:cubicBezTo>
                <a:cubicBezTo>
                  <a:pt x="101976" y="0"/>
                  <a:pt x="101613" y="0"/>
                  <a:pt x="101250" y="0"/>
                </a:cubicBezTo>
                <a:lnTo>
                  <a:pt x="94398" y="0"/>
                </a:lnTo>
                <a:lnTo>
                  <a:pt x="0" y="840"/>
                </a:lnTo>
                <a:cubicBezTo>
                  <a:pt x="103" y="40560"/>
                  <a:pt x="220" y="80280"/>
                  <a:pt x="324" y="120000"/>
                </a:cubicBezTo>
                <a:lnTo>
                  <a:pt x="94398" y="119592"/>
                </a:lnTo>
                <a:lnTo>
                  <a:pt x="101250" y="119592"/>
                </a:lnTo>
                <a:cubicBezTo>
                  <a:pt x="101613" y="119592"/>
                  <a:pt x="101976" y="118464"/>
                  <a:pt x="102326" y="118464"/>
                </a:cubicBezTo>
                <a:cubicBezTo>
                  <a:pt x="102326" y="117336"/>
                  <a:pt x="102703" y="117336"/>
                  <a:pt x="102703" y="117336"/>
                </a:cubicBezTo>
                <a:lnTo>
                  <a:pt x="120000" y="63180"/>
                </a:lnTo>
                <a:cubicBezTo>
                  <a:pt x="120713" y="60924"/>
                  <a:pt x="120713" y="58668"/>
                  <a:pt x="120000" y="56412"/>
                </a:cubicBezTo>
                <a:close/>
              </a:path>
            </a:pathLst>
          </a:cu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82" name="Shape 82"/>
          <p:cNvSpPr txBox="1">
            <a:spLocks noGrp="1"/>
          </p:cNvSpPr>
          <p:nvPr>
            <p:ph type="sldNum" idx="12"/>
          </p:nvPr>
        </p:nvSpPr>
        <p:spPr>
          <a:xfrm>
            <a:off x="531812" y="787781"/>
            <a:ext cx="779766"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2000" b="0" i="0" u="none" strike="noStrike" cap="none">
                <a:solidFill>
                  <a:srgbClr val="FEFFFF"/>
                </a:solidFill>
                <a:latin typeface="Questrial"/>
                <a:ea typeface="Questrial"/>
                <a:cs typeface="Questrial"/>
                <a:sym typeface="Questrial"/>
              </a:rPr>
              <a:t>‹#›</a:t>
            </a:fld>
            <a:endParaRPr lang="en-US" sz="2000" b="0" i="0" u="none" strike="noStrike" cap="none">
              <a:solidFill>
                <a:srgbClr val="FEFFFF"/>
              </a:solidFill>
              <a:latin typeface="Questrial"/>
              <a:ea typeface="Questrial"/>
              <a:cs typeface="Questrial"/>
              <a:sym typeface="Quest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83"/>
        <p:cNvGrpSpPr/>
        <p:nvPr/>
      </p:nvGrpSpPr>
      <p:grpSpPr>
        <a:xfrm>
          <a:off x="0" y="0"/>
          <a:ext cx="0" cy="0"/>
          <a:chOff x="0" y="0"/>
          <a:chExt cx="0" cy="0"/>
        </a:xfrm>
      </p:grpSpPr>
      <p:sp>
        <p:nvSpPr>
          <p:cNvPr id="84" name="Shape 84"/>
          <p:cNvSpPr txBox="1">
            <a:spLocks noGrp="1"/>
          </p:cNvSpPr>
          <p:nvPr>
            <p:ph type="dt" idx="10"/>
          </p:nvPr>
        </p:nvSpPr>
        <p:spPr>
          <a:xfrm>
            <a:off x="10361611" y="6130437"/>
            <a:ext cx="1146282" cy="370396"/>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85" name="Shape 85"/>
          <p:cNvSpPr txBox="1">
            <a:spLocks noGrp="1"/>
          </p:cNvSpPr>
          <p:nvPr>
            <p:ph type="ftr" idx="11"/>
          </p:nvPr>
        </p:nvSpPr>
        <p:spPr>
          <a:xfrm>
            <a:off x="2589211" y="6135807"/>
            <a:ext cx="7619999"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86" name="Shape 86"/>
          <p:cNvSpPr/>
          <p:nvPr/>
        </p:nvSpPr>
        <p:spPr>
          <a:xfrm rot="10800000" flipH="1">
            <a:off x="-4188" y="714374"/>
            <a:ext cx="1588527" cy="507297"/>
          </a:xfrm>
          <a:custGeom>
            <a:avLst/>
            <a:gdLst/>
            <a:ahLst/>
            <a:cxnLst/>
            <a:rect l="0" t="0" r="0" b="0"/>
            <a:pathLst>
              <a:path w="120000" h="120000" extrusionOk="0">
                <a:moveTo>
                  <a:pt x="120000" y="56412"/>
                </a:moveTo>
                <a:lnTo>
                  <a:pt x="102703" y="2256"/>
                </a:lnTo>
                <a:cubicBezTo>
                  <a:pt x="102586" y="1872"/>
                  <a:pt x="102443" y="1512"/>
                  <a:pt x="102326" y="1128"/>
                </a:cubicBezTo>
                <a:cubicBezTo>
                  <a:pt x="101976" y="0"/>
                  <a:pt x="101613" y="0"/>
                  <a:pt x="101250" y="0"/>
                </a:cubicBezTo>
                <a:lnTo>
                  <a:pt x="94398" y="0"/>
                </a:lnTo>
                <a:lnTo>
                  <a:pt x="0" y="840"/>
                </a:lnTo>
                <a:cubicBezTo>
                  <a:pt x="103" y="40560"/>
                  <a:pt x="220" y="80280"/>
                  <a:pt x="324" y="120000"/>
                </a:cubicBezTo>
                <a:lnTo>
                  <a:pt x="94398" y="119592"/>
                </a:lnTo>
                <a:lnTo>
                  <a:pt x="101250" y="119592"/>
                </a:lnTo>
                <a:cubicBezTo>
                  <a:pt x="101613" y="119592"/>
                  <a:pt x="101976" y="118464"/>
                  <a:pt x="102326" y="118464"/>
                </a:cubicBezTo>
                <a:cubicBezTo>
                  <a:pt x="102326" y="117336"/>
                  <a:pt x="102703" y="117336"/>
                  <a:pt x="102703" y="117336"/>
                </a:cubicBezTo>
                <a:lnTo>
                  <a:pt x="120000" y="63180"/>
                </a:lnTo>
                <a:cubicBezTo>
                  <a:pt x="120713" y="60924"/>
                  <a:pt x="120713" y="58668"/>
                  <a:pt x="120000" y="56412"/>
                </a:cubicBezTo>
                <a:close/>
              </a:path>
            </a:pathLst>
          </a:cu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87" name="Shape 87"/>
          <p:cNvSpPr txBox="1">
            <a:spLocks noGrp="1"/>
          </p:cNvSpPr>
          <p:nvPr>
            <p:ph type="sldNum" idx="12"/>
          </p:nvPr>
        </p:nvSpPr>
        <p:spPr>
          <a:xfrm>
            <a:off x="531812" y="787781"/>
            <a:ext cx="779766"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2000" b="0" i="0" u="none" strike="noStrike" cap="none">
                <a:solidFill>
                  <a:srgbClr val="FEFFFF"/>
                </a:solidFill>
                <a:latin typeface="Questrial"/>
                <a:ea typeface="Questrial"/>
                <a:cs typeface="Questrial"/>
                <a:sym typeface="Questrial"/>
              </a:rPr>
              <a:t>‹#›</a:t>
            </a:fld>
            <a:endParaRPr lang="en-US" sz="2000" b="0" i="0" u="none" strike="noStrike" cap="none">
              <a:solidFill>
                <a:srgbClr val="FEFFFF"/>
              </a:solidFill>
              <a:latin typeface="Questrial"/>
              <a:ea typeface="Questrial"/>
              <a:cs typeface="Questrial"/>
              <a:sym typeface="Quest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2589211" y="446087"/>
            <a:ext cx="3505199" cy="976312"/>
          </a:xfrm>
          <a:prstGeom prst="rect">
            <a:avLst/>
          </a:prstGeom>
          <a:noFill/>
          <a:ln>
            <a:noFill/>
          </a:ln>
        </p:spPr>
        <p:txBody>
          <a:bodyPr lIns="91425" tIns="91425" rIns="91425" bIns="91425" anchor="b" anchorCtr="0"/>
          <a:lstStyle>
            <a:lvl1pPr marL="0" marR="0" lvl="0" indent="0" algn="l" rtl="0">
              <a:spcBef>
                <a:spcPts val="0"/>
              </a:spcBef>
              <a:buClr>
                <a:srgbClr val="262626"/>
              </a:buClr>
              <a:buFont typeface="Questrial"/>
              <a:buNone/>
              <a:defRPr sz="2000" b="0" i="0" u="none" strike="noStrike" cap="none">
                <a:solidFill>
                  <a:srgbClr val="262626"/>
                </a:solidFill>
                <a:latin typeface="Questrial"/>
                <a:ea typeface="Questrial"/>
                <a:cs typeface="Questrial"/>
                <a:sym typeface="Questrial"/>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90" name="Shape 90"/>
          <p:cNvSpPr txBox="1">
            <a:spLocks noGrp="1"/>
          </p:cNvSpPr>
          <p:nvPr>
            <p:ph type="body" idx="1"/>
          </p:nvPr>
        </p:nvSpPr>
        <p:spPr>
          <a:xfrm>
            <a:off x="6323012" y="446087"/>
            <a:ext cx="5181600" cy="5414963"/>
          </a:xfrm>
          <a:prstGeom prst="rect">
            <a:avLst/>
          </a:prstGeom>
          <a:noFill/>
          <a:ln>
            <a:noFill/>
          </a:ln>
        </p:spPr>
        <p:txBody>
          <a:bodyPr lIns="91425" tIns="91425" rIns="91425" bIns="91425" anchor="ctr" anchorCtr="0"/>
          <a:lstStyle>
            <a:lvl1pPr marL="342900" marR="0" lvl="0" indent="-228600" algn="l" rtl="0">
              <a:spcBef>
                <a:spcPts val="1000"/>
              </a:spcBef>
              <a:spcAft>
                <a:spcPts val="0"/>
              </a:spcAft>
              <a:buClr>
                <a:schemeClr val="accent1"/>
              </a:buClr>
              <a:buSzPct val="100000"/>
              <a:buFont typeface="Noto Sans Symbols"/>
              <a:buChar char="●"/>
              <a:defRPr sz="1800" b="0" i="0" u="none" strike="noStrike" cap="none">
                <a:solidFill>
                  <a:srgbClr val="3F3F3F"/>
                </a:solidFill>
                <a:latin typeface="Questrial"/>
                <a:ea typeface="Questrial"/>
                <a:cs typeface="Questrial"/>
                <a:sym typeface="Questrial"/>
              </a:defRPr>
            </a:lvl1pPr>
            <a:lvl2pPr marL="742950" marR="0" lvl="1" indent="-184150" algn="l" rtl="0">
              <a:spcBef>
                <a:spcPts val="1000"/>
              </a:spcBef>
              <a:spcAft>
                <a:spcPts val="0"/>
              </a:spcAft>
              <a:buClr>
                <a:schemeClr val="accent1"/>
              </a:buClr>
              <a:buSzPct val="100000"/>
              <a:buFont typeface="Noto Sans Symbols"/>
              <a:buChar char="●"/>
              <a:defRPr sz="1600" b="0" i="0" u="none" strike="noStrike" cap="none">
                <a:solidFill>
                  <a:srgbClr val="3F3F3F"/>
                </a:solidFill>
                <a:latin typeface="Questrial"/>
                <a:ea typeface="Questrial"/>
                <a:cs typeface="Questrial"/>
                <a:sym typeface="Questrial"/>
              </a:defRPr>
            </a:lvl2pPr>
            <a:lvl3pPr marL="1143000" marR="0" lvl="2" indent="-139700" algn="l" rtl="0">
              <a:spcBef>
                <a:spcPts val="1000"/>
              </a:spcBef>
              <a:spcAft>
                <a:spcPts val="0"/>
              </a:spcAft>
              <a:buClr>
                <a:schemeClr val="accent1"/>
              </a:buClr>
              <a:buSzPct val="100000"/>
              <a:buFont typeface="Noto Sans Symbols"/>
              <a:buChar char="●"/>
              <a:defRPr sz="1400" b="0" i="0" u="none" strike="noStrike" cap="none">
                <a:solidFill>
                  <a:srgbClr val="3F3F3F"/>
                </a:solidFill>
                <a:latin typeface="Questrial"/>
                <a:ea typeface="Questrial"/>
                <a:cs typeface="Questrial"/>
                <a:sym typeface="Questrial"/>
              </a:defRPr>
            </a:lvl3pPr>
            <a:lvl4pPr marL="1600200" marR="0" lvl="3"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4pPr>
            <a:lvl5pPr marL="2057400" marR="0" lvl="4"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5pPr>
            <a:lvl6pPr marL="2514600" marR="0" lvl="5"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6pPr>
            <a:lvl7pPr marL="2971800" marR="0" lvl="6"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7pPr>
            <a:lvl8pPr marL="3429000" marR="0" lvl="7"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8pPr>
            <a:lvl9pPr marL="3886200" marR="0" lvl="8"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9pPr>
          </a:lstStyle>
          <a:p>
            <a:endParaRPr/>
          </a:p>
        </p:txBody>
      </p:sp>
      <p:sp>
        <p:nvSpPr>
          <p:cNvPr id="91" name="Shape 91"/>
          <p:cNvSpPr txBox="1">
            <a:spLocks noGrp="1"/>
          </p:cNvSpPr>
          <p:nvPr>
            <p:ph type="body" idx="2"/>
          </p:nvPr>
        </p:nvSpPr>
        <p:spPr>
          <a:xfrm>
            <a:off x="2589211" y="1598612"/>
            <a:ext cx="3505199" cy="4262436"/>
          </a:xfrm>
          <a:prstGeom prst="rect">
            <a:avLst/>
          </a:prstGeom>
          <a:noFill/>
          <a:ln>
            <a:noFill/>
          </a:ln>
        </p:spPr>
        <p:txBody>
          <a:bodyPr lIns="91425" tIns="91425" rIns="91425" bIns="91425" anchor="t" anchorCtr="0"/>
          <a:lstStyle>
            <a:lvl1pPr marL="0" marR="0" lvl="0" indent="0" algn="l" rtl="0">
              <a:spcBef>
                <a:spcPts val="1000"/>
              </a:spcBef>
              <a:spcAft>
                <a:spcPts val="0"/>
              </a:spcAft>
              <a:buClr>
                <a:schemeClr val="accent1"/>
              </a:buClr>
              <a:buFont typeface="Noto Sans Symbols"/>
              <a:buNone/>
              <a:defRPr sz="1400" b="0" i="0" u="none" strike="noStrike" cap="none">
                <a:solidFill>
                  <a:srgbClr val="3F3F3F"/>
                </a:solidFill>
                <a:latin typeface="Questrial"/>
                <a:ea typeface="Questrial"/>
                <a:cs typeface="Questrial"/>
                <a:sym typeface="Questrial"/>
              </a:defRPr>
            </a:lvl1pPr>
            <a:lvl2pPr marL="457200" marR="0" lvl="1" indent="0" algn="l" rtl="0">
              <a:spcBef>
                <a:spcPts val="1000"/>
              </a:spcBef>
              <a:spcAft>
                <a:spcPts val="0"/>
              </a:spcAft>
              <a:buClr>
                <a:schemeClr val="accent1"/>
              </a:buClr>
              <a:buFont typeface="Noto Sans Symbols"/>
              <a:buNone/>
              <a:defRPr sz="1200" b="0" i="0" u="none" strike="noStrike" cap="none">
                <a:solidFill>
                  <a:srgbClr val="3F3F3F"/>
                </a:solidFill>
                <a:latin typeface="Questrial"/>
                <a:ea typeface="Questrial"/>
                <a:cs typeface="Questrial"/>
                <a:sym typeface="Questrial"/>
              </a:defRPr>
            </a:lvl2pPr>
            <a:lvl3pPr marL="914400" marR="0" lvl="2" indent="0" algn="l" rtl="0">
              <a:spcBef>
                <a:spcPts val="1000"/>
              </a:spcBef>
              <a:spcAft>
                <a:spcPts val="0"/>
              </a:spcAft>
              <a:buClr>
                <a:schemeClr val="accent1"/>
              </a:buClr>
              <a:buFont typeface="Noto Sans Symbols"/>
              <a:buNone/>
              <a:defRPr sz="1000" b="0" i="0" u="none" strike="noStrike" cap="none">
                <a:solidFill>
                  <a:srgbClr val="3F3F3F"/>
                </a:solidFill>
                <a:latin typeface="Questrial"/>
                <a:ea typeface="Questrial"/>
                <a:cs typeface="Questrial"/>
                <a:sym typeface="Questrial"/>
              </a:defRPr>
            </a:lvl3pPr>
            <a:lvl4pPr marL="1371600" marR="0" lvl="3" indent="0" algn="l" rtl="0">
              <a:spcBef>
                <a:spcPts val="1000"/>
              </a:spcBef>
              <a:spcAft>
                <a:spcPts val="0"/>
              </a:spcAft>
              <a:buClr>
                <a:schemeClr val="accent1"/>
              </a:buClr>
              <a:buFont typeface="Noto Sans Symbols"/>
              <a:buNone/>
              <a:defRPr sz="900" b="0" i="0" u="none" strike="noStrike" cap="none">
                <a:solidFill>
                  <a:srgbClr val="3F3F3F"/>
                </a:solidFill>
                <a:latin typeface="Questrial"/>
                <a:ea typeface="Questrial"/>
                <a:cs typeface="Questrial"/>
                <a:sym typeface="Questrial"/>
              </a:defRPr>
            </a:lvl4pPr>
            <a:lvl5pPr marL="1828800" marR="0" lvl="4" indent="0" algn="l" rtl="0">
              <a:spcBef>
                <a:spcPts val="1000"/>
              </a:spcBef>
              <a:spcAft>
                <a:spcPts val="0"/>
              </a:spcAft>
              <a:buClr>
                <a:schemeClr val="accent1"/>
              </a:buClr>
              <a:buFont typeface="Noto Sans Symbols"/>
              <a:buNone/>
              <a:defRPr sz="900" b="0" i="0" u="none" strike="noStrike" cap="none">
                <a:solidFill>
                  <a:srgbClr val="3F3F3F"/>
                </a:solidFill>
                <a:latin typeface="Questrial"/>
                <a:ea typeface="Questrial"/>
                <a:cs typeface="Questrial"/>
                <a:sym typeface="Questrial"/>
              </a:defRPr>
            </a:lvl5pPr>
            <a:lvl6pPr marL="2286000" marR="0" lvl="5" indent="0" algn="l" rtl="0">
              <a:spcBef>
                <a:spcPts val="1000"/>
              </a:spcBef>
              <a:spcAft>
                <a:spcPts val="0"/>
              </a:spcAft>
              <a:buClr>
                <a:schemeClr val="accent1"/>
              </a:buClr>
              <a:buFont typeface="Noto Sans Symbols"/>
              <a:buNone/>
              <a:defRPr sz="900" b="0" i="0" u="none" strike="noStrike" cap="none">
                <a:solidFill>
                  <a:srgbClr val="3F3F3F"/>
                </a:solidFill>
                <a:latin typeface="Questrial"/>
                <a:ea typeface="Questrial"/>
                <a:cs typeface="Questrial"/>
                <a:sym typeface="Questrial"/>
              </a:defRPr>
            </a:lvl6pPr>
            <a:lvl7pPr marL="2743200" marR="0" lvl="6" indent="0" algn="l" rtl="0">
              <a:spcBef>
                <a:spcPts val="1000"/>
              </a:spcBef>
              <a:spcAft>
                <a:spcPts val="0"/>
              </a:spcAft>
              <a:buClr>
                <a:schemeClr val="accent1"/>
              </a:buClr>
              <a:buFont typeface="Noto Sans Symbols"/>
              <a:buNone/>
              <a:defRPr sz="900" b="0" i="0" u="none" strike="noStrike" cap="none">
                <a:solidFill>
                  <a:srgbClr val="3F3F3F"/>
                </a:solidFill>
                <a:latin typeface="Questrial"/>
                <a:ea typeface="Questrial"/>
                <a:cs typeface="Questrial"/>
                <a:sym typeface="Questrial"/>
              </a:defRPr>
            </a:lvl7pPr>
            <a:lvl8pPr marL="3200400" marR="0" lvl="7" indent="0" algn="l" rtl="0">
              <a:spcBef>
                <a:spcPts val="1000"/>
              </a:spcBef>
              <a:spcAft>
                <a:spcPts val="0"/>
              </a:spcAft>
              <a:buClr>
                <a:schemeClr val="accent1"/>
              </a:buClr>
              <a:buFont typeface="Noto Sans Symbols"/>
              <a:buNone/>
              <a:defRPr sz="900" b="0" i="0" u="none" strike="noStrike" cap="none">
                <a:solidFill>
                  <a:srgbClr val="3F3F3F"/>
                </a:solidFill>
                <a:latin typeface="Questrial"/>
                <a:ea typeface="Questrial"/>
                <a:cs typeface="Questrial"/>
                <a:sym typeface="Questrial"/>
              </a:defRPr>
            </a:lvl8pPr>
            <a:lvl9pPr marL="3657600" marR="0" lvl="8" indent="0" algn="l" rtl="0">
              <a:spcBef>
                <a:spcPts val="1000"/>
              </a:spcBef>
              <a:spcAft>
                <a:spcPts val="0"/>
              </a:spcAft>
              <a:buClr>
                <a:schemeClr val="accent1"/>
              </a:buClr>
              <a:buFont typeface="Noto Sans Symbols"/>
              <a:buNone/>
              <a:defRPr sz="900" b="0" i="0" u="none" strike="noStrike" cap="none">
                <a:solidFill>
                  <a:srgbClr val="3F3F3F"/>
                </a:solidFill>
                <a:latin typeface="Questrial"/>
                <a:ea typeface="Questrial"/>
                <a:cs typeface="Questrial"/>
                <a:sym typeface="Questrial"/>
              </a:defRPr>
            </a:lvl9pPr>
          </a:lstStyle>
          <a:p>
            <a:endParaRPr/>
          </a:p>
        </p:txBody>
      </p:sp>
      <p:sp>
        <p:nvSpPr>
          <p:cNvPr id="92" name="Shape 92"/>
          <p:cNvSpPr txBox="1">
            <a:spLocks noGrp="1"/>
          </p:cNvSpPr>
          <p:nvPr>
            <p:ph type="dt" idx="10"/>
          </p:nvPr>
        </p:nvSpPr>
        <p:spPr>
          <a:xfrm>
            <a:off x="10361611" y="6130437"/>
            <a:ext cx="1146282" cy="370396"/>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93" name="Shape 93"/>
          <p:cNvSpPr txBox="1">
            <a:spLocks noGrp="1"/>
          </p:cNvSpPr>
          <p:nvPr>
            <p:ph type="ftr" idx="11"/>
          </p:nvPr>
        </p:nvSpPr>
        <p:spPr>
          <a:xfrm>
            <a:off x="2589211" y="6135807"/>
            <a:ext cx="7619999"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94" name="Shape 94"/>
          <p:cNvSpPr/>
          <p:nvPr/>
        </p:nvSpPr>
        <p:spPr>
          <a:xfrm rot="10800000" flipH="1">
            <a:off x="-4188" y="714374"/>
            <a:ext cx="1588527" cy="507297"/>
          </a:xfrm>
          <a:custGeom>
            <a:avLst/>
            <a:gdLst/>
            <a:ahLst/>
            <a:cxnLst/>
            <a:rect l="0" t="0" r="0" b="0"/>
            <a:pathLst>
              <a:path w="120000" h="120000" extrusionOk="0">
                <a:moveTo>
                  <a:pt x="120000" y="56412"/>
                </a:moveTo>
                <a:lnTo>
                  <a:pt x="102703" y="2256"/>
                </a:lnTo>
                <a:cubicBezTo>
                  <a:pt x="102586" y="1872"/>
                  <a:pt x="102443" y="1512"/>
                  <a:pt x="102326" y="1128"/>
                </a:cubicBezTo>
                <a:cubicBezTo>
                  <a:pt x="101976" y="0"/>
                  <a:pt x="101613" y="0"/>
                  <a:pt x="101250" y="0"/>
                </a:cubicBezTo>
                <a:lnTo>
                  <a:pt x="94398" y="0"/>
                </a:lnTo>
                <a:lnTo>
                  <a:pt x="0" y="840"/>
                </a:lnTo>
                <a:cubicBezTo>
                  <a:pt x="103" y="40560"/>
                  <a:pt x="220" y="80280"/>
                  <a:pt x="324" y="120000"/>
                </a:cubicBezTo>
                <a:lnTo>
                  <a:pt x="94398" y="119592"/>
                </a:lnTo>
                <a:lnTo>
                  <a:pt x="101250" y="119592"/>
                </a:lnTo>
                <a:cubicBezTo>
                  <a:pt x="101613" y="119592"/>
                  <a:pt x="101976" y="118464"/>
                  <a:pt x="102326" y="118464"/>
                </a:cubicBezTo>
                <a:cubicBezTo>
                  <a:pt x="102326" y="117336"/>
                  <a:pt x="102703" y="117336"/>
                  <a:pt x="102703" y="117336"/>
                </a:cubicBezTo>
                <a:lnTo>
                  <a:pt x="120000" y="63180"/>
                </a:lnTo>
                <a:cubicBezTo>
                  <a:pt x="120713" y="60924"/>
                  <a:pt x="120713" y="58668"/>
                  <a:pt x="120000" y="56412"/>
                </a:cubicBezTo>
                <a:close/>
              </a:path>
            </a:pathLst>
          </a:cu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95" name="Shape 95"/>
          <p:cNvSpPr txBox="1">
            <a:spLocks noGrp="1"/>
          </p:cNvSpPr>
          <p:nvPr>
            <p:ph type="sldNum" idx="12"/>
          </p:nvPr>
        </p:nvSpPr>
        <p:spPr>
          <a:xfrm>
            <a:off x="531812" y="787781"/>
            <a:ext cx="779766"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2000" b="0" i="0" u="none" strike="noStrike" cap="none">
                <a:solidFill>
                  <a:srgbClr val="FEFFFF"/>
                </a:solidFill>
                <a:latin typeface="Questrial"/>
                <a:ea typeface="Questrial"/>
                <a:cs typeface="Questrial"/>
                <a:sym typeface="Questrial"/>
              </a:rPr>
              <a:t>‹#›</a:t>
            </a:fld>
            <a:endParaRPr lang="en-US" sz="2000" b="0" i="0" u="none" strike="noStrike" cap="none">
              <a:solidFill>
                <a:srgbClr val="FEFFFF"/>
              </a:solidFill>
              <a:latin typeface="Questrial"/>
              <a:ea typeface="Questrial"/>
              <a:cs typeface="Questrial"/>
              <a:sym typeface="Quest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2589213" y="4800600"/>
            <a:ext cx="8915400" cy="566737"/>
          </a:xfrm>
          <a:prstGeom prst="rect">
            <a:avLst/>
          </a:prstGeom>
          <a:noFill/>
          <a:ln>
            <a:noFill/>
          </a:ln>
        </p:spPr>
        <p:txBody>
          <a:bodyPr lIns="91425" tIns="91425" rIns="91425" bIns="91425" anchor="b" anchorCtr="0"/>
          <a:lstStyle>
            <a:lvl1pPr marL="0" marR="0" lvl="0" indent="0" algn="l" rtl="0">
              <a:spcBef>
                <a:spcPts val="0"/>
              </a:spcBef>
              <a:buClr>
                <a:srgbClr val="262626"/>
              </a:buClr>
              <a:buFont typeface="Questrial"/>
              <a:buNone/>
              <a:defRPr sz="2400" b="0" i="0" u="none" strike="noStrike" cap="none">
                <a:solidFill>
                  <a:srgbClr val="262626"/>
                </a:solidFill>
                <a:latin typeface="Questrial"/>
                <a:ea typeface="Questrial"/>
                <a:cs typeface="Questrial"/>
                <a:sym typeface="Questrial"/>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98" name="Shape 98"/>
          <p:cNvSpPr>
            <a:spLocks noGrp="1"/>
          </p:cNvSpPr>
          <p:nvPr>
            <p:ph type="pic" idx="2"/>
          </p:nvPr>
        </p:nvSpPr>
        <p:spPr>
          <a:xfrm>
            <a:off x="2589211" y="634964"/>
            <a:ext cx="8915400" cy="3854969"/>
          </a:xfrm>
          <a:prstGeom prst="rect">
            <a:avLst/>
          </a:prstGeom>
          <a:noFill/>
          <a:ln>
            <a:noFill/>
          </a:ln>
        </p:spPr>
        <p:txBody>
          <a:bodyPr lIns="91425" tIns="91425" rIns="91425" bIns="91425" anchor="t" anchorCtr="0"/>
          <a:lstStyle>
            <a:lvl1pPr marL="0" marR="0" lvl="0" indent="0" algn="ctr" rtl="0">
              <a:spcBef>
                <a:spcPts val="1000"/>
              </a:spcBef>
              <a:spcAft>
                <a:spcPts val="0"/>
              </a:spcAft>
              <a:buClr>
                <a:schemeClr val="accent1"/>
              </a:buClr>
              <a:buFont typeface="Noto Sans Symbols"/>
              <a:buNone/>
              <a:defRPr sz="1600" b="0" i="0" u="none" strike="noStrike" cap="none">
                <a:solidFill>
                  <a:srgbClr val="3F3F3F"/>
                </a:solidFill>
                <a:latin typeface="Questrial"/>
                <a:ea typeface="Questrial"/>
                <a:cs typeface="Questrial"/>
                <a:sym typeface="Questrial"/>
              </a:defRPr>
            </a:lvl1pPr>
            <a:lvl2pPr marL="457200" marR="0" lvl="1" indent="0" algn="l" rtl="0">
              <a:spcBef>
                <a:spcPts val="1000"/>
              </a:spcBef>
              <a:spcAft>
                <a:spcPts val="0"/>
              </a:spcAft>
              <a:buClr>
                <a:schemeClr val="accent1"/>
              </a:buClr>
              <a:buFont typeface="Noto Sans Symbols"/>
              <a:buNone/>
              <a:defRPr sz="1600" b="0" i="0" u="none" strike="noStrike" cap="none">
                <a:solidFill>
                  <a:srgbClr val="3F3F3F"/>
                </a:solidFill>
                <a:latin typeface="Questrial"/>
                <a:ea typeface="Questrial"/>
                <a:cs typeface="Questrial"/>
                <a:sym typeface="Questrial"/>
              </a:defRPr>
            </a:lvl2pPr>
            <a:lvl3pPr marL="914400" marR="0" lvl="2" indent="0" algn="l" rtl="0">
              <a:spcBef>
                <a:spcPts val="1000"/>
              </a:spcBef>
              <a:spcAft>
                <a:spcPts val="0"/>
              </a:spcAft>
              <a:buClr>
                <a:schemeClr val="accent1"/>
              </a:buClr>
              <a:buFont typeface="Noto Sans Symbols"/>
              <a:buNone/>
              <a:defRPr sz="1600" b="0" i="0" u="none" strike="noStrike" cap="none">
                <a:solidFill>
                  <a:srgbClr val="3F3F3F"/>
                </a:solidFill>
                <a:latin typeface="Questrial"/>
                <a:ea typeface="Questrial"/>
                <a:cs typeface="Questrial"/>
                <a:sym typeface="Questrial"/>
              </a:defRPr>
            </a:lvl3pPr>
            <a:lvl4pPr marL="1371600" marR="0" lvl="3" indent="0" algn="l" rtl="0">
              <a:spcBef>
                <a:spcPts val="1000"/>
              </a:spcBef>
              <a:spcAft>
                <a:spcPts val="0"/>
              </a:spcAft>
              <a:buClr>
                <a:schemeClr val="accent1"/>
              </a:buClr>
              <a:buFont typeface="Noto Sans Symbols"/>
              <a:buNone/>
              <a:defRPr sz="1600" b="0" i="0" u="none" strike="noStrike" cap="none">
                <a:solidFill>
                  <a:srgbClr val="3F3F3F"/>
                </a:solidFill>
                <a:latin typeface="Questrial"/>
                <a:ea typeface="Questrial"/>
                <a:cs typeface="Questrial"/>
                <a:sym typeface="Questrial"/>
              </a:defRPr>
            </a:lvl4pPr>
            <a:lvl5pPr marL="1828800" marR="0" lvl="4" indent="0" algn="l" rtl="0">
              <a:spcBef>
                <a:spcPts val="1000"/>
              </a:spcBef>
              <a:spcAft>
                <a:spcPts val="0"/>
              </a:spcAft>
              <a:buClr>
                <a:schemeClr val="accent1"/>
              </a:buClr>
              <a:buFont typeface="Noto Sans Symbols"/>
              <a:buNone/>
              <a:defRPr sz="1600" b="0" i="0" u="none" strike="noStrike" cap="none">
                <a:solidFill>
                  <a:srgbClr val="3F3F3F"/>
                </a:solidFill>
                <a:latin typeface="Questrial"/>
                <a:ea typeface="Questrial"/>
                <a:cs typeface="Questrial"/>
                <a:sym typeface="Questrial"/>
              </a:defRPr>
            </a:lvl5pPr>
            <a:lvl6pPr marL="2286000" marR="0" lvl="5" indent="0" algn="l" rtl="0">
              <a:spcBef>
                <a:spcPts val="1000"/>
              </a:spcBef>
              <a:spcAft>
                <a:spcPts val="0"/>
              </a:spcAft>
              <a:buClr>
                <a:schemeClr val="accent1"/>
              </a:buClr>
              <a:buFont typeface="Noto Sans Symbols"/>
              <a:buNone/>
              <a:defRPr sz="1600" b="0" i="0" u="none" strike="noStrike" cap="none">
                <a:solidFill>
                  <a:srgbClr val="3F3F3F"/>
                </a:solidFill>
                <a:latin typeface="Questrial"/>
                <a:ea typeface="Questrial"/>
                <a:cs typeface="Questrial"/>
                <a:sym typeface="Questrial"/>
              </a:defRPr>
            </a:lvl6pPr>
            <a:lvl7pPr marL="2743200" marR="0" lvl="6" indent="0" algn="l" rtl="0">
              <a:spcBef>
                <a:spcPts val="1000"/>
              </a:spcBef>
              <a:spcAft>
                <a:spcPts val="0"/>
              </a:spcAft>
              <a:buClr>
                <a:schemeClr val="accent1"/>
              </a:buClr>
              <a:buFont typeface="Noto Sans Symbols"/>
              <a:buNone/>
              <a:defRPr sz="1600" b="0" i="0" u="none" strike="noStrike" cap="none">
                <a:solidFill>
                  <a:srgbClr val="3F3F3F"/>
                </a:solidFill>
                <a:latin typeface="Questrial"/>
                <a:ea typeface="Questrial"/>
                <a:cs typeface="Questrial"/>
                <a:sym typeface="Questrial"/>
              </a:defRPr>
            </a:lvl7pPr>
            <a:lvl8pPr marL="3200400" marR="0" lvl="7" indent="0" algn="l" rtl="0">
              <a:spcBef>
                <a:spcPts val="1000"/>
              </a:spcBef>
              <a:spcAft>
                <a:spcPts val="0"/>
              </a:spcAft>
              <a:buClr>
                <a:schemeClr val="accent1"/>
              </a:buClr>
              <a:buFont typeface="Noto Sans Symbols"/>
              <a:buNone/>
              <a:defRPr sz="1600" b="0" i="0" u="none" strike="noStrike" cap="none">
                <a:solidFill>
                  <a:srgbClr val="3F3F3F"/>
                </a:solidFill>
                <a:latin typeface="Questrial"/>
                <a:ea typeface="Questrial"/>
                <a:cs typeface="Questrial"/>
                <a:sym typeface="Questrial"/>
              </a:defRPr>
            </a:lvl8pPr>
            <a:lvl9pPr marL="3657600" marR="0" lvl="8" indent="0" algn="l" rtl="0">
              <a:spcBef>
                <a:spcPts val="1000"/>
              </a:spcBef>
              <a:spcAft>
                <a:spcPts val="0"/>
              </a:spcAft>
              <a:buClr>
                <a:schemeClr val="accent1"/>
              </a:buClr>
              <a:buFont typeface="Noto Sans Symbols"/>
              <a:buNone/>
              <a:defRPr sz="1600" b="0" i="0" u="none" strike="noStrike" cap="none">
                <a:solidFill>
                  <a:srgbClr val="3F3F3F"/>
                </a:solidFill>
                <a:latin typeface="Questrial"/>
                <a:ea typeface="Questrial"/>
                <a:cs typeface="Questrial"/>
                <a:sym typeface="Questrial"/>
              </a:defRPr>
            </a:lvl9pPr>
          </a:lstStyle>
          <a:p>
            <a:endParaRPr/>
          </a:p>
        </p:txBody>
      </p:sp>
      <p:sp>
        <p:nvSpPr>
          <p:cNvPr id="99" name="Shape 99"/>
          <p:cNvSpPr txBox="1">
            <a:spLocks noGrp="1"/>
          </p:cNvSpPr>
          <p:nvPr>
            <p:ph type="body" idx="1"/>
          </p:nvPr>
        </p:nvSpPr>
        <p:spPr>
          <a:xfrm>
            <a:off x="2589213" y="5367337"/>
            <a:ext cx="8915400" cy="493711"/>
          </a:xfrm>
          <a:prstGeom prst="rect">
            <a:avLst/>
          </a:prstGeom>
          <a:noFill/>
          <a:ln>
            <a:noFill/>
          </a:ln>
        </p:spPr>
        <p:txBody>
          <a:bodyPr lIns="91425" tIns="91425" rIns="91425" bIns="91425" anchor="t" anchorCtr="0"/>
          <a:lstStyle>
            <a:lvl1pPr marL="0" marR="0" lvl="0" indent="0" algn="l" rtl="0">
              <a:spcBef>
                <a:spcPts val="1000"/>
              </a:spcBef>
              <a:spcAft>
                <a:spcPts val="0"/>
              </a:spcAft>
              <a:buClr>
                <a:schemeClr val="accent1"/>
              </a:buClr>
              <a:buFont typeface="Noto Sans Symbols"/>
              <a:buNone/>
              <a:defRPr sz="1200" b="0" i="0" u="none" strike="noStrike" cap="none">
                <a:solidFill>
                  <a:srgbClr val="3F3F3F"/>
                </a:solidFill>
                <a:latin typeface="Questrial"/>
                <a:ea typeface="Questrial"/>
                <a:cs typeface="Questrial"/>
                <a:sym typeface="Questrial"/>
              </a:defRPr>
            </a:lvl1pPr>
            <a:lvl2pPr marL="457200" marR="0" lvl="1" indent="0" algn="l" rtl="0">
              <a:spcBef>
                <a:spcPts val="1000"/>
              </a:spcBef>
              <a:spcAft>
                <a:spcPts val="0"/>
              </a:spcAft>
              <a:buClr>
                <a:schemeClr val="accent1"/>
              </a:buClr>
              <a:buFont typeface="Noto Sans Symbols"/>
              <a:buNone/>
              <a:defRPr sz="1200" b="0" i="0" u="none" strike="noStrike" cap="none">
                <a:solidFill>
                  <a:srgbClr val="3F3F3F"/>
                </a:solidFill>
                <a:latin typeface="Questrial"/>
                <a:ea typeface="Questrial"/>
                <a:cs typeface="Questrial"/>
                <a:sym typeface="Questrial"/>
              </a:defRPr>
            </a:lvl2pPr>
            <a:lvl3pPr marL="914400" marR="0" lvl="2" indent="0" algn="l" rtl="0">
              <a:spcBef>
                <a:spcPts val="1000"/>
              </a:spcBef>
              <a:spcAft>
                <a:spcPts val="0"/>
              </a:spcAft>
              <a:buClr>
                <a:schemeClr val="accent1"/>
              </a:buClr>
              <a:buFont typeface="Noto Sans Symbols"/>
              <a:buNone/>
              <a:defRPr sz="1000" b="0" i="0" u="none" strike="noStrike" cap="none">
                <a:solidFill>
                  <a:srgbClr val="3F3F3F"/>
                </a:solidFill>
                <a:latin typeface="Questrial"/>
                <a:ea typeface="Questrial"/>
                <a:cs typeface="Questrial"/>
                <a:sym typeface="Questrial"/>
              </a:defRPr>
            </a:lvl3pPr>
            <a:lvl4pPr marL="1371600" marR="0" lvl="3" indent="0" algn="l" rtl="0">
              <a:spcBef>
                <a:spcPts val="1000"/>
              </a:spcBef>
              <a:spcAft>
                <a:spcPts val="0"/>
              </a:spcAft>
              <a:buClr>
                <a:schemeClr val="accent1"/>
              </a:buClr>
              <a:buFont typeface="Noto Sans Symbols"/>
              <a:buNone/>
              <a:defRPr sz="900" b="0" i="0" u="none" strike="noStrike" cap="none">
                <a:solidFill>
                  <a:srgbClr val="3F3F3F"/>
                </a:solidFill>
                <a:latin typeface="Questrial"/>
                <a:ea typeface="Questrial"/>
                <a:cs typeface="Questrial"/>
                <a:sym typeface="Questrial"/>
              </a:defRPr>
            </a:lvl4pPr>
            <a:lvl5pPr marL="1828800" marR="0" lvl="4" indent="0" algn="l" rtl="0">
              <a:spcBef>
                <a:spcPts val="1000"/>
              </a:spcBef>
              <a:spcAft>
                <a:spcPts val="0"/>
              </a:spcAft>
              <a:buClr>
                <a:schemeClr val="accent1"/>
              </a:buClr>
              <a:buFont typeface="Noto Sans Symbols"/>
              <a:buNone/>
              <a:defRPr sz="900" b="0" i="0" u="none" strike="noStrike" cap="none">
                <a:solidFill>
                  <a:srgbClr val="3F3F3F"/>
                </a:solidFill>
                <a:latin typeface="Questrial"/>
                <a:ea typeface="Questrial"/>
                <a:cs typeface="Questrial"/>
                <a:sym typeface="Questrial"/>
              </a:defRPr>
            </a:lvl5pPr>
            <a:lvl6pPr marL="2286000" marR="0" lvl="5" indent="0" algn="l" rtl="0">
              <a:spcBef>
                <a:spcPts val="1000"/>
              </a:spcBef>
              <a:spcAft>
                <a:spcPts val="0"/>
              </a:spcAft>
              <a:buClr>
                <a:schemeClr val="accent1"/>
              </a:buClr>
              <a:buFont typeface="Noto Sans Symbols"/>
              <a:buNone/>
              <a:defRPr sz="900" b="0" i="0" u="none" strike="noStrike" cap="none">
                <a:solidFill>
                  <a:srgbClr val="3F3F3F"/>
                </a:solidFill>
                <a:latin typeface="Questrial"/>
                <a:ea typeface="Questrial"/>
                <a:cs typeface="Questrial"/>
                <a:sym typeface="Questrial"/>
              </a:defRPr>
            </a:lvl6pPr>
            <a:lvl7pPr marL="2743200" marR="0" lvl="6" indent="0" algn="l" rtl="0">
              <a:spcBef>
                <a:spcPts val="1000"/>
              </a:spcBef>
              <a:spcAft>
                <a:spcPts val="0"/>
              </a:spcAft>
              <a:buClr>
                <a:schemeClr val="accent1"/>
              </a:buClr>
              <a:buFont typeface="Noto Sans Symbols"/>
              <a:buNone/>
              <a:defRPr sz="900" b="0" i="0" u="none" strike="noStrike" cap="none">
                <a:solidFill>
                  <a:srgbClr val="3F3F3F"/>
                </a:solidFill>
                <a:latin typeface="Questrial"/>
                <a:ea typeface="Questrial"/>
                <a:cs typeface="Questrial"/>
                <a:sym typeface="Questrial"/>
              </a:defRPr>
            </a:lvl7pPr>
            <a:lvl8pPr marL="3200400" marR="0" lvl="7" indent="0" algn="l" rtl="0">
              <a:spcBef>
                <a:spcPts val="1000"/>
              </a:spcBef>
              <a:spcAft>
                <a:spcPts val="0"/>
              </a:spcAft>
              <a:buClr>
                <a:schemeClr val="accent1"/>
              </a:buClr>
              <a:buFont typeface="Noto Sans Symbols"/>
              <a:buNone/>
              <a:defRPr sz="900" b="0" i="0" u="none" strike="noStrike" cap="none">
                <a:solidFill>
                  <a:srgbClr val="3F3F3F"/>
                </a:solidFill>
                <a:latin typeface="Questrial"/>
                <a:ea typeface="Questrial"/>
                <a:cs typeface="Questrial"/>
                <a:sym typeface="Questrial"/>
              </a:defRPr>
            </a:lvl8pPr>
            <a:lvl9pPr marL="3657600" marR="0" lvl="8" indent="0" algn="l" rtl="0">
              <a:spcBef>
                <a:spcPts val="1000"/>
              </a:spcBef>
              <a:spcAft>
                <a:spcPts val="0"/>
              </a:spcAft>
              <a:buClr>
                <a:schemeClr val="accent1"/>
              </a:buClr>
              <a:buFont typeface="Noto Sans Symbols"/>
              <a:buNone/>
              <a:defRPr sz="900" b="0" i="0" u="none" strike="noStrike" cap="none">
                <a:solidFill>
                  <a:srgbClr val="3F3F3F"/>
                </a:solidFill>
                <a:latin typeface="Questrial"/>
                <a:ea typeface="Questrial"/>
                <a:cs typeface="Questrial"/>
                <a:sym typeface="Questrial"/>
              </a:defRPr>
            </a:lvl9pPr>
          </a:lstStyle>
          <a:p>
            <a:endParaRPr/>
          </a:p>
        </p:txBody>
      </p:sp>
      <p:sp>
        <p:nvSpPr>
          <p:cNvPr id="100" name="Shape 100"/>
          <p:cNvSpPr txBox="1">
            <a:spLocks noGrp="1"/>
          </p:cNvSpPr>
          <p:nvPr>
            <p:ph type="dt" idx="10"/>
          </p:nvPr>
        </p:nvSpPr>
        <p:spPr>
          <a:xfrm>
            <a:off x="10361611" y="6130437"/>
            <a:ext cx="1146282" cy="370396"/>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101" name="Shape 101"/>
          <p:cNvSpPr txBox="1">
            <a:spLocks noGrp="1"/>
          </p:cNvSpPr>
          <p:nvPr>
            <p:ph type="ftr" idx="11"/>
          </p:nvPr>
        </p:nvSpPr>
        <p:spPr>
          <a:xfrm>
            <a:off x="2589211" y="6135807"/>
            <a:ext cx="7619999"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102" name="Shape 102"/>
          <p:cNvSpPr/>
          <p:nvPr/>
        </p:nvSpPr>
        <p:spPr>
          <a:xfrm rot="10800000" flipH="1">
            <a:off x="-4188" y="4911724"/>
            <a:ext cx="1588527" cy="507297"/>
          </a:xfrm>
          <a:custGeom>
            <a:avLst/>
            <a:gdLst/>
            <a:ahLst/>
            <a:cxnLst/>
            <a:rect l="0" t="0" r="0" b="0"/>
            <a:pathLst>
              <a:path w="120000" h="120000" extrusionOk="0">
                <a:moveTo>
                  <a:pt x="120000" y="56412"/>
                </a:moveTo>
                <a:lnTo>
                  <a:pt x="102703" y="2256"/>
                </a:lnTo>
                <a:cubicBezTo>
                  <a:pt x="102586" y="1872"/>
                  <a:pt x="102443" y="1512"/>
                  <a:pt x="102326" y="1128"/>
                </a:cubicBezTo>
                <a:cubicBezTo>
                  <a:pt x="101976" y="0"/>
                  <a:pt x="101613" y="0"/>
                  <a:pt x="101250" y="0"/>
                </a:cubicBezTo>
                <a:lnTo>
                  <a:pt x="94398" y="0"/>
                </a:lnTo>
                <a:lnTo>
                  <a:pt x="0" y="840"/>
                </a:lnTo>
                <a:cubicBezTo>
                  <a:pt x="103" y="40560"/>
                  <a:pt x="220" y="80280"/>
                  <a:pt x="324" y="120000"/>
                </a:cubicBezTo>
                <a:lnTo>
                  <a:pt x="94398" y="119592"/>
                </a:lnTo>
                <a:lnTo>
                  <a:pt x="101250" y="119592"/>
                </a:lnTo>
                <a:cubicBezTo>
                  <a:pt x="101613" y="119592"/>
                  <a:pt x="101976" y="118464"/>
                  <a:pt x="102326" y="118464"/>
                </a:cubicBezTo>
                <a:cubicBezTo>
                  <a:pt x="102326" y="117336"/>
                  <a:pt x="102703" y="117336"/>
                  <a:pt x="102703" y="117336"/>
                </a:cubicBezTo>
                <a:lnTo>
                  <a:pt x="120000" y="63180"/>
                </a:lnTo>
                <a:cubicBezTo>
                  <a:pt x="120713" y="60924"/>
                  <a:pt x="120713" y="58668"/>
                  <a:pt x="120000" y="56412"/>
                </a:cubicBezTo>
                <a:close/>
              </a:path>
            </a:pathLst>
          </a:cu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03" name="Shape 103"/>
          <p:cNvSpPr txBox="1">
            <a:spLocks noGrp="1"/>
          </p:cNvSpPr>
          <p:nvPr>
            <p:ph type="sldNum" idx="12"/>
          </p:nvPr>
        </p:nvSpPr>
        <p:spPr>
          <a:xfrm>
            <a:off x="531812" y="4983087"/>
            <a:ext cx="779766"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2000" b="0" i="0" u="none" strike="noStrike" cap="none">
                <a:solidFill>
                  <a:srgbClr val="FEFFFF"/>
                </a:solidFill>
                <a:latin typeface="Questrial"/>
                <a:ea typeface="Questrial"/>
                <a:cs typeface="Questrial"/>
                <a:sym typeface="Questrial"/>
              </a:rPr>
              <a:t>‹#›</a:t>
            </a:fld>
            <a:endParaRPr lang="en-US" sz="2000" b="0" i="0" u="none" strike="noStrike" cap="none">
              <a:solidFill>
                <a:srgbClr val="FEFFFF"/>
              </a:solidFill>
              <a:latin typeface="Questrial"/>
              <a:ea typeface="Questrial"/>
              <a:cs typeface="Questrial"/>
              <a:sym typeface="Quest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DE6C3"/>
            </a:gs>
          </a:gsLst>
          <a:path path="circle">
            <a:fillToRect r="100000" b="100000"/>
          </a:path>
          <a:tileRect l="-100000" t="-100000"/>
        </a:gradFill>
        <a:effectLst/>
      </p:bgPr>
    </p:bg>
    <p:spTree>
      <p:nvGrpSpPr>
        <p:cNvPr id="1" name="Shape 5"/>
        <p:cNvGrpSpPr/>
        <p:nvPr/>
      </p:nvGrpSpPr>
      <p:grpSpPr>
        <a:xfrm>
          <a:off x="0" y="0"/>
          <a:ext cx="0" cy="0"/>
          <a:chOff x="0" y="0"/>
          <a:chExt cx="0" cy="0"/>
        </a:xfrm>
      </p:grpSpPr>
      <p:grpSp>
        <p:nvGrpSpPr>
          <p:cNvPr id="6" name="Shape 6"/>
          <p:cNvGrpSpPr/>
          <p:nvPr/>
        </p:nvGrpSpPr>
        <p:grpSpPr>
          <a:xfrm>
            <a:off x="1" y="228600"/>
            <a:ext cx="2851516" cy="6638628"/>
            <a:chOff x="2487613" y="285750"/>
            <a:chExt cx="2428874" cy="5654675"/>
          </a:xfrm>
        </p:grpSpPr>
        <p:sp>
          <p:nvSpPr>
            <p:cNvPr id="7" name="Shape 7"/>
            <p:cNvSpPr/>
            <p:nvPr/>
          </p:nvSpPr>
          <p:spPr>
            <a:xfrm>
              <a:off x="2487613" y="2284413"/>
              <a:ext cx="85724" cy="533399"/>
            </a:xfrm>
            <a:custGeom>
              <a:avLst/>
              <a:gdLst/>
              <a:ahLst/>
              <a:cxnLst/>
              <a:rect l="0" t="0" r="0" b="0"/>
              <a:pathLst>
                <a:path w="120000" h="120000" extrusionOk="0">
                  <a:moveTo>
                    <a:pt x="120000" y="120000"/>
                  </a:moveTo>
                  <a:cubicBezTo>
                    <a:pt x="109090" y="103235"/>
                    <a:pt x="103636" y="87352"/>
                    <a:pt x="92727" y="70588"/>
                  </a:cubicBezTo>
                  <a:cubicBezTo>
                    <a:pt x="60000" y="47647"/>
                    <a:pt x="32727" y="23823"/>
                    <a:pt x="0" y="0"/>
                  </a:cubicBezTo>
                  <a:cubicBezTo>
                    <a:pt x="0" y="30882"/>
                    <a:pt x="0" y="30882"/>
                    <a:pt x="0" y="30882"/>
                  </a:cubicBezTo>
                  <a:cubicBezTo>
                    <a:pt x="32727" y="56470"/>
                    <a:pt x="70909" y="82941"/>
                    <a:pt x="109090" y="109411"/>
                  </a:cubicBezTo>
                  <a:cubicBezTo>
                    <a:pt x="109090" y="112941"/>
                    <a:pt x="114545" y="116470"/>
                    <a:pt x="120000" y="120000"/>
                  </a:cubicBezTo>
                  <a:close/>
                </a:path>
              </a:pathLst>
            </a:custGeom>
            <a:solidFill>
              <a:schemeClr val="dk2">
                <a:alpha val="20000"/>
              </a:schemeClr>
            </a:solidFill>
            <a:ln>
              <a:noFill/>
            </a:ln>
          </p:spPr>
          <p:txBody>
            <a:bodyPr lIns="91425" tIns="91425" rIns="91425" bIns="91425" anchor="ctr" anchorCtr="0">
              <a:noAutofit/>
            </a:bodyPr>
            <a:lstStyle/>
            <a:p>
              <a:pPr lvl="0">
                <a:spcBef>
                  <a:spcPts val="0"/>
                </a:spcBef>
                <a:buNone/>
              </a:pPr>
              <a:endParaRPr/>
            </a:p>
          </p:txBody>
        </p:sp>
        <p:sp>
          <p:nvSpPr>
            <p:cNvPr id="8" name="Shape 8"/>
            <p:cNvSpPr/>
            <p:nvPr/>
          </p:nvSpPr>
          <p:spPr>
            <a:xfrm>
              <a:off x="2597150" y="2779713"/>
              <a:ext cx="550863" cy="1978025"/>
            </a:xfrm>
            <a:custGeom>
              <a:avLst/>
              <a:gdLst/>
              <a:ahLst/>
              <a:cxnLst/>
              <a:rect l="0" t="0" r="0" b="0"/>
              <a:pathLst>
                <a:path w="120000" h="120000" extrusionOk="0">
                  <a:moveTo>
                    <a:pt x="73714" y="83333"/>
                  </a:moveTo>
                  <a:cubicBezTo>
                    <a:pt x="88285" y="95714"/>
                    <a:pt x="102857" y="107857"/>
                    <a:pt x="119142" y="120000"/>
                  </a:cubicBezTo>
                  <a:cubicBezTo>
                    <a:pt x="119142" y="117857"/>
                    <a:pt x="119142" y="115952"/>
                    <a:pt x="120000" y="113809"/>
                  </a:cubicBezTo>
                  <a:cubicBezTo>
                    <a:pt x="106285" y="103571"/>
                    <a:pt x="93428" y="93095"/>
                    <a:pt x="81428" y="82619"/>
                  </a:cubicBezTo>
                  <a:cubicBezTo>
                    <a:pt x="49714" y="55476"/>
                    <a:pt x="23142" y="27857"/>
                    <a:pt x="0" y="0"/>
                  </a:cubicBezTo>
                  <a:cubicBezTo>
                    <a:pt x="1714" y="4761"/>
                    <a:pt x="3428" y="9761"/>
                    <a:pt x="5142" y="14523"/>
                  </a:cubicBezTo>
                  <a:cubicBezTo>
                    <a:pt x="25714" y="37619"/>
                    <a:pt x="48000" y="60714"/>
                    <a:pt x="73714" y="83333"/>
                  </a:cubicBezTo>
                  <a:close/>
                </a:path>
              </a:pathLst>
            </a:custGeom>
            <a:solidFill>
              <a:schemeClr val="dk2">
                <a:alpha val="20000"/>
              </a:schemeClr>
            </a:solidFill>
            <a:ln>
              <a:noFill/>
            </a:ln>
          </p:spPr>
          <p:txBody>
            <a:bodyPr lIns="91425" tIns="91425" rIns="91425" bIns="91425" anchor="ctr" anchorCtr="0">
              <a:noAutofit/>
            </a:bodyPr>
            <a:lstStyle/>
            <a:p>
              <a:pPr lvl="0">
                <a:spcBef>
                  <a:spcPts val="0"/>
                </a:spcBef>
                <a:buNone/>
              </a:pPr>
              <a:endParaRPr/>
            </a:p>
          </p:txBody>
        </p:sp>
        <p:sp>
          <p:nvSpPr>
            <p:cNvPr id="9" name="Shape 9"/>
            <p:cNvSpPr/>
            <p:nvPr/>
          </p:nvSpPr>
          <p:spPr>
            <a:xfrm>
              <a:off x="3175000" y="4730750"/>
              <a:ext cx="519112" cy="1209675"/>
            </a:xfrm>
            <a:custGeom>
              <a:avLst/>
              <a:gdLst/>
              <a:ahLst/>
              <a:cxnLst/>
              <a:rect l="0" t="0" r="0" b="0"/>
              <a:pathLst>
                <a:path w="120000" h="120000" extrusionOk="0">
                  <a:moveTo>
                    <a:pt x="7272" y="8571"/>
                  </a:moveTo>
                  <a:cubicBezTo>
                    <a:pt x="4545" y="5844"/>
                    <a:pt x="1818" y="3116"/>
                    <a:pt x="0" y="0"/>
                  </a:cubicBezTo>
                  <a:cubicBezTo>
                    <a:pt x="0" y="3896"/>
                    <a:pt x="0" y="7402"/>
                    <a:pt x="0" y="11298"/>
                  </a:cubicBezTo>
                  <a:cubicBezTo>
                    <a:pt x="19090" y="33116"/>
                    <a:pt x="40000" y="54545"/>
                    <a:pt x="61818" y="75584"/>
                  </a:cubicBezTo>
                  <a:cubicBezTo>
                    <a:pt x="77272" y="90389"/>
                    <a:pt x="94545" y="105194"/>
                    <a:pt x="111818" y="120000"/>
                  </a:cubicBezTo>
                  <a:cubicBezTo>
                    <a:pt x="120000" y="120000"/>
                    <a:pt x="120000" y="120000"/>
                    <a:pt x="120000" y="120000"/>
                  </a:cubicBezTo>
                  <a:cubicBezTo>
                    <a:pt x="102727" y="104805"/>
                    <a:pt x="85454" y="89610"/>
                    <a:pt x="70000" y="74025"/>
                  </a:cubicBezTo>
                  <a:cubicBezTo>
                    <a:pt x="47272" y="52597"/>
                    <a:pt x="26363" y="30779"/>
                    <a:pt x="7272" y="8571"/>
                  </a:cubicBezTo>
                  <a:close/>
                </a:path>
              </a:pathLst>
            </a:custGeom>
            <a:solidFill>
              <a:schemeClr val="dk2">
                <a:alpha val="20000"/>
              </a:schemeClr>
            </a:solidFill>
            <a:ln>
              <a:noFill/>
            </a:ln>
          </p:spPr>
          <p:txBody>
            <a:bodyPr lIns="91425" tIns="91425" rIns="91425" bIns="91425" anchor="ctr" anchorCtr="0">
              <a:noAutofit/>
            </a:bodyPr>
            <a:lstStyle/>
            <a:p>
              <a:pPr lvl="0">
                <a:spcBef>
                  <a:spcPts val="0"/>
                </a:spcBef>
                <a:buNone/>
              </a:pPr>
              <a:endParaRPr/>
            </a:p>
          </p:txBody>
        </p:sp>
        <p:sp>
          <p:nvSpPr>
            <p:cNvPr id="10" name="Shape 10"/>
            <p:cNvSpPr/>
            <p:nvPr/>
          </p:nvSpPr>
          <p:spPr>
            <a:xfrm>
              <a:off x="3305176" y="5630862"/>
              <a:ext cx="146050" cy="309562"/>
            </a:xfrm>
            <a:custGeom>
              <a:avLst/>
              <a:gdLst/>
              <a:ahLst/>
              <a:cxnLst/>
              <a:rect l="0" t="0" r="0" b="0"/>
              <a:pathLst>
                <a:path w="120000" h="120000" extrusionOk="0">
                  <a:moveTo>
                    <a:pt x="90810" y="120000"/>
                  </a:moveTo>
                  <a:cubicBezTo>
                    <a:pt x="120000" y="120000"/>
                    <a:pt x="120000" y="120000"/>
                    <a:pt x="120000" y="120000"/>
                  </a:cubicBezTo>
                  <a:cubicBezTo>
                    <a:pt x="77837" y="80506"/>
                    <a:pt x="38918" y="41012"/>
                    <a:pt x="0" y="0"/>
                  </a:cubicBezTo>
                  <a:cubicBezTo>
                    <a:pt x="25945" y="41012"/>
                    <a:pt x="55135" y="80506"/>
                    <a:pt x="90810" y="120000"/>
                  </a:cubicBezTo>
                  <a:close/>
                </a:path>
              </a:pathLst>
            </a:custGeom>
            <a:solidFill>
              <a:schemeClr val="dk2">
                <a:alpha val="20000"/>
              </a:schemeClr>
            </a:solidFill>
            <a:ln>
              <a:noFill/>
            </a:ln>
          </p:spPr>
          <p:txBody>
            <a:bodyPr lIns="91425" tIns="91425" rIns="91425" bIns="91425" anchor="ctr" anchorCtr="0">
              <a:noAutofit/>
            </a:bodyPr>
            <a:lstStyle/>
            <a:p>
              <a:pPr lvl="0">
                <a:spcBef>
                  <a:spcPts val="0"/>
                </a:spcBef>
                <a:buNone/>
              </a:pPr>
              <a:endParaRPr/>
            </a:p>
          </p:txBody>
        </p:sp>
        <p:sp>
          <p:nvSpPr>
            <p:cNvPr id="11" name="Shape 11"/>
            <p:cNvSpPr/>
            <p:nvPr/>
          </p:nvSpPr>
          <p:spPr>
            <a:xfrm>
              <a:off x="2573338" y="2817813"/>
              <a:ext cx="700087" cy="2835274"/>
            </a:xfrm>
            <a:custGeom>
              <a:avLst/>
              <a:gdLst/>
              <a:ahLst/>
              <a:cxnLst/>
              <a:rect l="0" t="0" r="0" b="0"/>
              <a:pathLst>
                <a:path w="120000" h="120000" extrusionOk="0">
                  <a:moveTo>
                    <a:pt x="109213" y="109695"/>
                  </a:moveTo>
                  <a:cubicBezTo>
                    <a:pt x="97752" y="102714"/>
                    <a:pt x="87640" y="95734"/>
                    <a:pt x="78202" y="88753"/>
                  </a:cubicBezTo>
                  <a:cubicBezTo>
                    <a:pt x="56629" y="72631"/>
                    <a:pt x="39775" y="56011"/>
                    <a:pt x="26966" y="39224"/>
                  </a:cubicBezTo>
                  <a:cubicBezTo>
                    <a:pt x="19550" y="29085"/>
                    <a:pt x="13483" y="18781"/>
                    <a:pt x="8089" y="8476"/>
                  </a:cubicBezTo>
                  <a:cubicBezTo>
                    <a:pt x="5393" y="5650"/>
                    <a:pt x="2696" y="2825"/>
                    <a:pt x="0" y="0"/>
                  </a:cubicBezTo>
                  <a:cubicBezTo>
                    <a:pt x="5393" y="13130"/>
                    <a:pt x="12808" y="26426"/>
                    <a:pt x="22247" y="39390"/>
                  </a:cubicBezTo>
                  <a:cubicBezTo>
                    <a:pt x="34382" y="56343"/>
                    <a:pt x="51235" y="72963"/>
                    <a:pt x="72134" y="89252"/>
                  </a:cubicBezTo>
                  <a:cubicBezTo>
                    <a:pt x="82921" y="97396"/>
                    <a:pt x="95056" y="105373"/>
                    <a:pt x="107865" y="113185"/>
                  </a:cubicBezTo>
                  <a:cubicBezTo>
                    <a:pt x="111910" y="115512"/>
                    <a:pt x="115955" y="117673"/>
                    <a:pt x="120000" y="120000"/>
                  </a:cubicBezTo>
                  <a:cubicBezTo>
                    <a:pt x="118651" y="119168"/>
                    <a:pt x="117977" y="118504"/>
                    <a:pt x="117303" y="117673"/>
                  </a:cubicBezTo>
                  <a:cubicBezTo>
                    <a:pt x="113932" y="115013"/>
                    <a:pt x="111235" y="112354"/>
                    <a:pt x="109213" y="109695"/>
                  </a:cubicBezTo>
                  <a:close/>
                </a:path>
              </a:pathLst>
            </a:custGeom>
            <a:solidFill>
              <a:schemeClr val="dk2">
                <a:alpha val="20000"/>
              </a:schemeClr>
            </a:solidFill>
            <a:ln>
              <a:noFill/>
            </a:ln>
          </p:spPr>
          <p:txBody>
            <a:bodyPr lIns="91425" tIns="91425" rIns="91425" bIns="91425" anchor="ctr" anchorCtr="0">
              <a:noAutofit/>
            </a:bodyPr>
            <a:lstStyle/>
            <a:p>
              <a:pPr lvl="0">
                <a:spcBef>
                  <a:spcPts val="0"/>
                </a:spcBef>
                <a:buNone/>
              </a:pPr>
              <a:endParaRPr/>
            </a:p>
          </p:txBody>
        </p:sp>
        <p:sp>
          <p:nvSpPr>
            <p:cNvPr id="12" name="Shape 12"/>
            <p:cNvSpPr/>
            <p:nvPr/>
          </p:nvSpPr>
          <p:spPr>
            <a:xfrm>
              <a:off x="2506663" y="285750"/>
              <a:ext cx="90487" cy="2493963"/>
            </a:xfrm>
            <a:custGeom>
              <a:avLst/>
              <a:gdLst/>
              <a:ahLst/>
              <a:cxnLst/>
              <a:rect l="0" t="0" r="0" b="0"/>
              <a:pathLst>
                <a:path w="120000" h="120000" extrusionOk="0">
                  <a:moveTo>
                    <a:pt x="57391" y="109039"/>
                  </a:moveTo>
                  <a:cubicBezTo>
                    <a:pt x="62608" y="109795"/>
                    <a:pt x="62608" y="110551"/>
                    <a:pt x="62608" y="111307"/>
                  </a:cubicBezTo>
                  <a:cubicBezTo>
                    <a:pt x="78260" y="113952"/>
                    <a:pt x="99130" y="116598"/>
                    <a:pt x="114782" y="119433"/>
                  </a:cubicBezTo>
                  <a:cubicBezTo>
                    <a:pt x="114782" y="119622"/>
                    <a:pt x="114782" y="119811"/>
                    <a:pt x="120000" y="120000"/>
                  </a:cubicBezTo>
                  <a:cubicBezTo>
                    <a:pt x="109565" y="116220"/>
                    <a:pt x="99130" y="112629"/>
                    <a:pt x="88695" y="108850"/>
                  </a:cubicBezTo>
                  <a:cubicBezTo>
                    <a:pt x="46956" y="89574"/>
                    <a:pt x="26086" y="70299"/>
                    <a:pt x="26086" y="50834"/>
                  </a:cubicBezTo>
                  <a:cubicBezTo>
                    <a:pt x="31304" y="33826"/>
                    <a:pt x="46956" y="17007"/>
                    <a:pt x="78260" y="0"/>
                  </a:cubicBezTo>
                  <a:cubicBezTo>
                    <a:pt x="62608" y="0"/>
                    <a:pt x="62608" y="0"/>
                    <a:pt x="62608" y="0"/>
                  </a:cubicBezTo>
                  <a:cubicBezTo>
                    <a:pt x="26086" y="16818"/>
                    <a:pt x="10434" y="33826"/>
                    <a:pt x="5217" y="50834"/>
                  </a:cubicBezTo>
                  <a:cubicBezTo>
                    <a:pt x="0" y="70299"/>
                    <a:pt x="15652" y="89574"/>
                    <a:pt x="57391" y="109039"/>
                  </a:cubicBezTo>
                  <a:close/>
                </a:path>
              </a:pathLst>
            </a:custGeom>
            <a:solidFill>
              <a:schemeClr val="dk2">
                <a:alpha val="20000"/>
              </a:schemeClr>
            </a:solidFill>
            <a:ln>
              <a:noFill/>
            </a:ln>
          </p:spPr>
          <p:txBody>
            <a:bodyPr lIns="91425" tIns="91425" rIns="91425" bIns="91425" anchor="ctr" anchorCtr="0">
              <a:noAutofit/>
            </a:bodyPr>
            <a:lstStyle/>
            <a:p>
              <a:pPr lvl="0">
                <a:spcBef>
                  <a:spcPts val="0"/>
                </a:spcBef>
                <a:buNone/>
              </a:pPr>
              <a:endParaRPr/>
            </a:p>
          </p:txBody>
        </p:sp>
        <p:sp>
          <p:nvSpPr>
            <p:cNvPr id="13" name="Shape 13"/>
            <p:cNvSpPr/>
            <p:nvPr/>
          </p:nvSpPr>
          <p:spPr>
            <a:xfrm>
              <a:off x="2554288" y="2598738"/>
              <a:ext cx="66674" cy="420687"/>
            </a:xfrm>
            <a:custGeom>
              <a:avLst/>
              <a:gdLst/>
              <a:ahLst/>
              <a:cxnLst/>
              <a:rect l="0" t="0" r="0" b="0"/>
              <a:pathLst>
                <a:path w="120000" h="120000" extrusionOk="0">
                  <a:moveTo>
                    <a:pt x="0" y="0"/>
                  </a:moveTo>
                  <a:cubicBezTo>
                    <a:pt x="14117" y="21308"/>
                    <a:pt x="21176" y="41495"/>
                    <a:pt x="35294" y="62803"/>
                  </a:cubicBezTo>
                  <a:cubicBezTo>
                    <a:pt x="63529" y="81869"/>
                    <a:pt x="91764" y="100934"/>
                    <a:pt x="120000" y="120000"/>
                  </a:cubicBezTo>
                  <a:cubicBezTo>
                    <a:pt x="105882" y="97570"/>
                    <a:pt x="91764" y="74018"/>
                    <a:pt x="77647" y="51588"/>
                  </a:cubicBezTo>
                  <a:cubicBezTo>
                    <a:pt x="70588" y="50467"/>
                    <a:pt x="70588" y="49345"/>
                    <a:pt x="70588" y="48224"/>
                  </a:cubicBezTo>
                  <a:cubicBezTo>
                    <a:pt x="49411" y="31401"/>
                    <a:pt x="21176" y="15700"/>
                    <a:pt x="0" y="0"/>
                  </a:cubicBezTo>
                  <a:close/>
                </a:path>
              </a:pathLst>
            </a:custGeom>
            <a:solidFill>
              <a:schemeClr val="dk2">
                <a:alpha val="20000"/>
              </a:schemeClr>
            </a:solidFill>
            <a:ln>
              <a:noFill/>
            </a:ln>
          </p:spPr>
          <p:txBody>
            <a:bodyPr lIns="91425" tIns="91425" rIns="91425" bIns="91425" anchor="ctr" anchorCtr="0">
              <a:noAutofit/>
            </a:bodyPr>
            <a:lstStyle/>
            <a:p>
              <a:pPr lvl="0">
                <a:spcBef>
                  <a:spcPts val="0"/>
                </a:spcBef>
                <a:buNone/>
              </a:pPr>
              <a:endParaRPr/>
            </a:p>
          </p:txBody>
        </p:sp>
        <p:sp>
          <p:nvSpPr>
            <p:cNvPr id="14" name="Shape 14"/>
            <p:cNvSpPr/>
            <p:nvPr/>
          </p:nvSpPr>
          <p:spPr>
            <a:xfrm>
              <a:off x="3143250" y="4757737"/>
              <a:ext cx="161925" cy="873125"/>
            </a:xfrm>
            <a:custGeom>
              <a:avLst/>
              <a:gdLst/>
              <a:ahLst/>
              <a:cxnLst/>
              <a:rect l="0" t="0" r="0" b="0"/>
              <a:pathLst>
                <a:path w="120000" h="120000" extrusionOk="0">
                  <a:moveTo>
                    <a:pt x="0" y="0"/>
                  </a:moveTo>
                  <a:cubicBezTo>
                    <a:pt x="0" y="16756"/>
                    <a:pt x="5853" y="33513"/>
                    <a:pt x="14634" y="50270"/>
                  </a:cubicBezTo>
                  <a:cubicBezTo>
                    <a:pt x="23414" y="63243"/>
                    <a:pt x="35121" y="76756"/>
                    <a:pt x="49756" y="89729"/>
                  </a:cubicBezTo>
                  <a:cubicBezTo>
                    <a:pt x="55609" y="92972"/>
                    <a:pt x="64390" y="96216"/>
                    <a:pt x="70243" y="99459"/>
                  </a:cubicBezTo>
                  <a:cubicBezTo>
                    <a:pt x="87804" y="106486"/>
                    <a:pt x="102439" y="112972"/>
                    <a:pt x="120000" y="120000"/>
                  </a:cubicBezTo>
                  <a:cubicBezTo>
                    <a:pt x="117073" y="118378"/>
                    <a:pt x="114146" y="116216"/>
                    <a:pt x="111219" y="114594"/>
                  </a:cubicBezTo>
                  <a:cubicBezTo>
                    <a:pt x="76097" y="92972"/>
                    <a:pt x="52682" y="71351"/>
                    <a:pt x="38048" y="49729"/>
                  </a:cubicBezTo>
                  <a:cubicBezTo>
                    <a:pt x="32195" y="36756"/>
                    <a:pt x="26341" y="24324"/>
                    <a:pt x="23414" y="11891"/>
                  </a:cubicBezTo>
                  <a:cubicBezTo>
                    <a:pt x="23414" y="11351"/>
                    <a:pt x="20487" y="10810"/>
                    <a:pt x="20487" y="9729"/>
                  </a:cubicBezTo>
                  <a:cubicBezTo>
                    <a:pt x="14634" y="6486"/>
                    <a:pt x="5853" y="3243"/>
                    <a:pt x="0" y="0"/>
                  </a:cubicBezTo>
                  <a:close/>
                </a:path>
              </a:pathLst>
            </a:custGeom>
            <a:solidFill>
              <a:schemeClr val="dk2">
                <a:alpha val="20000"/>
              </a:schemeClr>
            </a:solidFill>
            <a:ln>
              <a:noFill/>
            </a:ln>
          </p:spPr>
          <p:txBody>
            <a:bodyPr lIns="91425" tIns="91425" rIns="91425" bIns="91425" anchor="ctr" anchorCtr="0">
              <a:noAutofit/>
            </a:bodyPr>
            <a:lstStyle/>
            <a:p>
              <a:pPr lvl="0">
                <a:spcBef>
                  <a:spcPts val="0"/>
                </a:spcBef>
                <a:buNone/>
              </a:pPr>
              <a:endParaRPr/>
            </a:p>
          </p:txBody>
        </p:sp>
        <p:sp>
          <p:nvSpPr>
            <p:cNvPr id="15" name="Shape 15"/>
            <p:cNvSpPr/>
            <p:nvPr/>
          </p:nvSpPr>
          <p:spPr>
            <a:xfrm>
              <a:off x="3148013" y="1282700"/>
              <a:ext cx="1768474" cy="3448050"/>
            </a:xfrm>
            <a:custGeom>
              <a:avLst/>
              <a:gdLst/>
              <a:ahLst/>
              <a:cxnLst/>
              <a:rect l="0" t="0" r="0" b="0"/>
              <a:pathLst>
                <a:path w="120000" h="120000" extrusionOk="0">
                  <a:moveTo>
                    <a:pt x="1866" y="116719"/>
                  </a:moveTo>
                  <a:cubicBezTo>
                    <a:pt x="2666" y="105512"/>
                    <a:pt x="6933" y="94441"/>
                    <a:pt x="13333" y="83781"/>
                  </a:cubicBezTo>
                  <a:cubicBezTo>
                    <a:pt x="20000" y="73120"/>
                    <a:pt x="29066" y="62870"/>
                    <a:pt x="39733" y="53029"/>
                  </a:cubicBezTo>
                  <a:cubicBezTo>
                    <a:pt x="50400" y="43189"/>
                    <a:pt x="62666" y="33895"/>
                    <a:pt x="76000" y="25011"/>
                  </a:cubicBezTo>
                  <a:cubicBezTo>
                    <a:pt x="82666" y="20637"/>
                    <a:pt x="89866" y="16264"/>
                    <a:pt x="97066" y="12164"/>
                  </a:cubicBezTo>
                  <a:cubicBezTo>
                    <a:pt x="100800" y="10113"/>
                    <a:pt x="104533" y="7927"/>
                    <a:pt x="108266" y="6013"/>
                  </a:cubicBezTo>
                  <a:cubicBezTo>
                    <a:pt x="112266" y="3963"/>
                    <a:pt x="116000" y="2050"/>
                    <a:pt x="120000" y="136"/>
                  </a:cubicBezTo>
                  <a:cubicBezTo>
                    <a:pt x="120000" y="0"/>
                    <a:pt x="120000" y="0"/>
                    <a:pt x="120000" y="0"/>
                  </a:cubicBezTo>
                  <a:cubicBezTo>
                    <a:pt x="115733" y="1913"/>
                    <a:pt x="112000" y="3826"/>
                    <a:pt x="108000" y="5876"/>
                  </a:cubicBezTo>
                  <a:cubicBezTo>
                    <a:pt x="104266" y="7790"/>
                    <a:pt x="100533" y="9840"/>
                    <a:pt x="96800" y="12027"/>
                  </a:cubicBezTo>
                  <a:cubicBezTo>
                    <a:pt x="89333" y="16127"/>
                    <a:pt x="82133" y="20364"/>
                    <a:pt x="75466" y="24738"/>
                  </a:cubicBezTo>
                  <a:cubicBezTo>
                    <a:pt x="61866" y="33621"/>
                    <a:pt x="49333" y="42915"/>
                    <a:pt x="38666" y="52756"/>
                  </a:cubicBezTo>
                  <a:cubicBezTo>
                    <a:pt x="27733" y="62460"/>
                    <a:pt x="18666" y="72847"/>
                    <a:pt x="12000" y="83507"/>
                  </a:cubicBezTo>
                  <a:cubicBezTo>
                    <a:pt x="5066" y="94305"/>
                    <a:pt x="800" y="105375"/>
                    <a:pt x="0" y="116719"/>
                  </a:cubicBezTo>
                  <a:cubicBezTo>
                    <a:pt x="0" y="116993"/>
                    <a:pt x="0" y="117129"/>
                    <a:pt x="0" y="117403"/>
                  </a:cubicBezTo>
                  <a:cubicBezTo>
                    <a:pt x="533" y="118223"/>
                    <a:pt x="1066" y="119179"/>
                    <a:pt x="1866" y="120000"/>
                  </a:cubicBezTo>
                  <a:cubicBezTo>
                    <a:pt x="1866" y="118906"/>
                    <a:pt x="1866" y="117813"/>
                    <a:pt x="1866" y="116719"/>
                  </a:cubicBezTo>
                  <a:close/>
                </a:path>
              </a:pathLst>
            </a:custGeom>
            <a:solidFill>
              <a:schemeClr val="dk2">
                <a:alpha val="20000"/>
              </a:schemeClr>
            </a:solidFill>
            <a:ln>
              <a:noFill/>
            </a:ln>
          </p:spPr>
          <p:txBody>
            <a:bodyPr lIns="91425" tIns="91425" rIns="91425" bIns="91425" anchor="ctr" anchorCtr="0">
              <a:noAutofit/>
            </a:bodyPr>
            <a:lstStyle/>
            <a:p>
              <a:pPr lvl="0">
                <a:spcBef>
                  <a:spcPts val="0"/>
                </a:spcBef>
                <a:buNone/>
              </a:pPr>
              <a:endParaRPr/>
            </a:p>
          </p:txBody>
        </p:sp>
        <p:sp>
          <p:nvSpPr>
            <p:cNvPr id="16" name="Shape 16"/>
            <p:cNvSpPr/>
            <p:nvPr/>
          </p:nvSpPr>
          <p:spPr>
            <a:xfrm>
              <a:off x="3273425" y="5653087"/>
              <a:ext cx="138112" cy="287338"/>
            </a:xfrm>
            <a:custGeom>
              <a:avLst/>
              <a:gdLst/>
              <a:ahLst/>
              <a:cxnLst/>
              <a:rect l="0" t="0" r="0" b="0"/>
              <a:pathLst>
                <a:path w="120000" h="120000" extrusionOk="0">
                  <a:moveTo>
                    <a:pt x="0" y="0"/>
                  </a:moveTo>
                  <a:cubicBezTo>
                    <a:pt x="24000" y="39452"/>
                    <a:pt x="54857" y="80547"/>
                    <a:pt x="89142" y="119999"/>
                  </a:cubicBezTo>
                  <a:cubicBezTo>
                    <a:pt x="120000" y="119999"/>
                    <a:pt x="120000" y="119999"/>
                    <a:pt x="120000" y="119999"/>
                  </a:cubicBezTo>
                  <a:cubicBezTo>
                    <a:pt x="78857" y="80547"/>
                    <a:pt x="37714" y="39452"/>
                    <a:pt x="0" y="0"/>
                  </a:cubicBezTo>
                  <a:close/>
                </a:path>
              </a:pathLst>
            </a:custGeom>
            <a:solidFill>
              <a:schemeClr val="dk2">
                <a:alpha val="20000"/>
              </a:schemeClr>
            </a:solidFill>
            <a:ln>
              <a:noFill/>
            </a:ln>
          </p:spPr>
          <p:txBody>
            <a:bodyPr lIns="91425" tIns="91425" rIns="91425" bIns="91425" anchor="ctr" anchorCtr="0">
              <a:noAutofit/>
            </a:bodyPr>
            <a:lstStyle/>
            <a:p>
              <a:pPr lvl="0">
                <a:spcBef>
                  <a:spcPts val="0"/>
                </a:spcBef>
                <a:buNone/>
              </a:pPr>
              <a:endParaRPr/>
            </a:p>
          </p:txBody>
        </p:sp>
        <p:sp>
          <p:nvSpPr>
            <p:cNvPr id="17" name="Shape 17"/>
            <p:cNvSpPr/>
            <p:nvPr/>
          </p:nvSpPr>
          <p:spPr>
            <a:xfrm>
              <a:off x="3143250" y="4656137"/>
              <a:ext cx="31750" cy="188913"/>
            </a:xfrm>
            <a:custGeom>
              <a:avLst/>
              <a:gdLst/>
              <a:ahLst/>
              <a:cxnLst/>
              <a:rect l="0" t="0" r="0" b="0"/>
              <a:pathLst>
                <a:path w="120000" h="120000" extrusionOk="0">
                  <a:moveTo>
                    <a:pt x="105000" y="110000"/>
                  </a:moveTo>
                  <a:cubicBezTo>
                    <a:pt x="105000" y="115000"/>
                    <a:pt x="120000" y="117500"/>
                    <a:pt x="120000" y="120000"/>
                  </a:cubicBezTo>
                  <a:cubicBezTo>
                    <a:pt x="120000" y="95000"/>
                    <a:pt x="120000" y="72500"/>
                    <a:pt x="120000" y="47500"/>
                  </a:cubicBezTo>
                  <a:cubicBezTo>
                    <a:pt x="75000" y="32500"/>
                    <a:pt x="45000" y="15000"/>
                    <a:pt x="15000" y="0"/>
                  </a:cubicBezTo>
                  <a:cubicBezTo>
                    <a:pt x="0" y="22500"/>
                    <a:pt x="0" y="42500"/>
                    <a:pt x="0" y="65000"/>
                  </a:cubicBezTo>
                  <a:cubicBezTo>
                    <a:pt x="30000" y="80000"/>
                    <a:pt x="75000" y="95000"/>
                    <a:pt x="105000" y="110000"/>
                  </a:cubicBezTo>
                  <a:close/>
                </a:path>
              </a:pathLst>
            </a:custGeom>
            <a:solidFill>
              <a:schemeClr val="dk2">
                <a:alpha val="20000"/>
              </a:schemeClr>
            </a:solidFill>
            <a:ln>
              <a:noFill/>
            </a:ln>
          </p:spPr>
          <p:txBody>
            <a:bodyPr lIns="91425" tIns="91425" rIns="91425" bIns="91425" anchor="ctr" anchorCtr="0">
              <a:noAutofit/>
            </a:bodyPr>
            <a:lstStyle/>
            <a:p>
              <a:pPr lvl="0">
                <a:spcBef>
                  <a:spcPts val="0"/>
                </a:spcBef>
                <a:buNone/>
              </a:pPr>
              <a:endParaRPr/>
            </a:p>
          </p:txBody>
        </p:sp>
        <p:sp>
          <p:nvSpPr>
            <p:cNvPr id="18" name="Shape 18"/>
            <p:cNvSpPr/>
            <p:nvPr/>
          </p:nvSpPr>
          <p:spPr>
            <a:xfrm>
              <a:off x="3211513" y="5410200"/>
              <a:ext cx="203199" cy="530224"/>
            </a:xfrm>
            <a:custGeom>
              <a:avLst/>
              <a:gdLst/>
              <a:ahLst/>
              <a:cxnLst/>
              <a:rect l="0" t="0" r="0" b="0"/>
              <a:pathLst>
                <a:path w="120000" h="120000" extrusionOk="0">
                  <a:moveTo>
                    <a:pt x="16153" y="16000"/>
                  </a:moveTo>
                  <a:cubicBezTo>
                    <a:pt x="11538" y="10666"/>
                    <a:pt x="4615" y="5333"/>
                    <a:pt x="0" y="0"/>
                  </a:cubicBezTo>
                  <a:cubicBezTo>
                    <a:pt x="6923" y="14222"/>
                    <a:pt x="16153" y="28444"/>
                    <a:pt x="27692" y="42666"/>
                  </a:cubicBezTo>
                  <a:cubicBezTo>
                    <a:pt x="30000" y="47111"/>
                    <a:pt x="32307" y="50666"/>
                    <a:pt x="36923" y="55111"/>
                  </a:cubicBezTo>
                  <a:cubicBezTo>
                    <a:pt x="62307" y="76444"/>
                    <a:pt x="90000" y="98666"/>
                    <a:pt x="117692" y="120000"/>
                  </a:cubicBezTo>
                  <a:cubicBezTo>
                    <a:pt x="120000" y="120000"/>
                    <a:pt x="120000" y="120000"/>
                    <a:pt x="120000" y="120000"/>
                  </a:cubicBezTo>
                  <a:cubicBezTo>
                    <a:pt x="94615" y="96888"/>
                    <a:pt x="73846" y="73777"/>
                    <a:pt x="55384" y="49777"/>
                  </a:cubicBezTo>
                  <a:cubicBezTo>
                    <a:pt x="41538" y="38222"/>
                    <a:pt x="30000" y="27555"/>
                    <a:pt x="16153" y="16000"/>
                  </a:cubicBezTo>
                  <a:close/>
                </a:path>
              </a:pathLst>
            </a:custGeom>
            <a:solidFill>
              <a:schemeClr val="dk2">
                <a:alpha val="20000"/>
              </a:schemeClr>
            </a:solidFill>
            <a:ln>
              <a:noFill/>
            </a:ln>
          </p:spPr>
          <p:txBody>
            <a:bodyPr lIns="91425" tIns="91425" rIns="91425" bIns="91425" anchor="ctr" anchorCtr="0">
              <a:noAutofit/>
            </a:bodyPr>
            <a:lstStyle/>
            <a:p>
              <a:pPr lvl="0">
                <a:spcBef>
                  <a:spcPts val="0"/>
                </a:spcBef>
                <a:buNone/>
              </a:pPr>
              <a:endParaRPr/>
            </a:p>
          </p:txBody>
        </p:sp>
      </p:grpSp>
      <p:grpSp>
        <p:nvGrpSpPr>
          <p:cNvPr id="19" name="Shape 19"/>
          <p:cNvGrpSpPr/>
          <p:nvPr/>
        </p:nvGrpSpPr>
        <p:grpSpPr>
          <a:xfrm>
            <a:off x="27221" y="-785"/>
            <a:ext cx="2356674" cy="6854039"/>
            <a:chOff x="6627813" y="194832"/>
            <a:chExt cx="1952625" cy="5678917"/>
          </a:xfrm>
        </p:grpSpPr>
        <p:sp>
          <p:nvSpPr>
            <p:cNvPr id="20" name="Shape 20"/>
            <p:cNvSpPr/>
            <p:nvPr/>
          </p:nvSpPr>
          <p:spPr>
            <a:xfrm>
              <a:off x="6627813" y="194832"/>
              <a:ext cx="409575" cy="3646487"/>
            </a:xfrm>
            <a:custGeom>
              <a:avLst/>
              <a:gdLst/>
              <a:ahLst/>
              <a:cxnLst/>
              <a:rect l="0" t="0" r="0" b="0"/>
              <a:pathLst>
                <a:path w="120000" h="120000" extrusionOk="0">
                  <a:moveTo>
                    <a:pt x="8155" y="27391"/>
                  </a:moveTo>
                  <a:cubicBezTo>
                    <a:pt x="12815" y="37565"/>
                    <a:pt x="19805" y="47869"/>
                    <a:pt x="30291" y="58043"/>
                  </a:cubicBezTo>
                  <a:cubicBezTo>
                    <a:pt x="39611" y="68217"/>
                    <a:pt x="51262" y="78391"/>
                    <a:pt x="66407" y="88565"/>
                  </a:cubicBezTo>
                  <a:cubicBezTo>
                    <a:pt x="80388" y="98739"/>
                    <a:pt x="97864" y="108782"/>
                    <a:pt x="117669" y="118826"/>
                  </a:cubicBezTo>
                  <a:cubicBezTo>
                    <a:pt x="118834" y="119217"/>
                    <a:pt x="120000" y="119608"/>
                    <a:pt x="120000" y="120000"/>
                  </a:cubicBezTo>
                  <a:cubicBezTo>
                    <a:pt x="118834" y="118043"/>
                    <a:pt x="116504" y="115956"/>
                    <a:pt x="115339" y="114000"/>
                  </a:cubicBezTo>
                  <a:cubicBezTo>
                    <a:pt x="115339" y="113608"/>
                    <a:pt x="115339" y="113217"/>
                    <a:pt x="115339" y="112956"/>
                  </a:cubicBezTo>
                  <a:cubicBezTo>
                    <a:pt x="99029" y="104739"/>
                    <a:pt x="85048" y="96652"/>
                    <a:pt x="73398" y="88434"/>
                  </a:cubicBezTo>
                  <a:cubicBezTo>
                    <a:pt x="58252" y="78260"/>
                    <a:pt x="45436" y="68217"/>
                    <a:pt x="34951" y="57913"/>
                  </a:cubicBezTo>
                  <a:cubicBezTo>
                    <a:pt x="24466" y="47739"/>
                    <a:pt x="16310" y="37565"/>
                    <a:pt x="10485" y="27260"/>
                  </a:cubicBezTo>
                  <a:cubicBezTo>
                    <a:pt x="8155" y="22173"/>
                    <a:pt x="5825" y="17086"/>
                    <a:pt x="3495" y="12000"/>
                  </a:cubicBezTo>
                  <a:cubicBezTo>
                    <a:pt x="2330" y="7956"/>
                    <a:pt x="1165" y="4043"/>
                    <a:pt x="1165" y="0"/>
                  </a:cubicBezTo>
                  <a:cubicBezTo>
                    <a:pt x="0" y="0"/>
                    <a:pt x="0" y="0"/>
                    <a:pt x="0" y="0"/>
                  </a:cubicBezTo>
                  <a:cubicBezTo>
                    <a:pt x="0" y="4043"/>
                    <a:pt x="1165" y="7956"/>
                    <a:pt x="1165" y="12000"/>
                  </a:cubicBezTo>
                  <a:cubicBezTo>
                    <a:pt x="3495" y="17086"/>
                    <a:pt x="4660" y="22173"/>
                    <a:pt x="8155" y="27391"/>
                  </a:cubicBezTo>
                  <a:close/>
                </a:path>
              </a:pathLst>
            </a:custGeom>
            <a:solidFill>
              <a:schemeClr val="dk2"/>
            </a:solidFill>
            <a:ln>
              <a:noFill/>
            </a:ln>
          </p:spPr>
          <p:txBody>
            <a:bodyPr lIns="91425" tIns="91425" rIns="91425" bIns="91425" anchor="ctr" anchorCtr="0">
              <a:noAutofit/>
            </a:bodyPr>
            <a:lstStyle/>
            <a:p>
              <a:pPr lvl="0">
                <a:spcBef>
                  <a:spcPts val="0"/>
                </a:spcBef>
                <a:buNone/>
              </a:pPr>
              <a:endParaRPr/>
            </a:p>
          </p:txBody>
        </p:sp>
        <p:sp>
          <p:nvSpPr>
            <p:cNvPr id="21" name="Shape 21"/>
            <p:cNvSpPr/>
            <p:nvPr/>
          </p:nvSpPr>
          <p:spPr>
            <a:xfrm>
              <a:off x="7061200" y="3771900"/>
              <a:ext cx="350837" cy="1309687"/>
            </a:xfrm>
            <a:custGeom>
              <a:avLst/>
              <a:gdLst/>
              <a:ahLst/>
              <a:cxnLst/>
              <a:rect l="0" t="0" r="0" b="0"/>
              <a:pathLst>
                <a:path w="120000" h="120000" extrusionOk="0">
                  <a:moveTo>
                    <a:pt x="72272" y="83272"/>
                  </a:moveTo>
                  <a:cubicBezTo>
                    <a:pt x="87272" y="95636"/>
                    <a:pt x="102272" y="108000"/>
                    <a:pt x="120000" y="120000"/>
                  </a:cubicBezTo>
                  <a:cubicBezTo>
                    <a:pt x="120000" y="117454"/>
                    <a:pt x="120000" y="114545"/>
                    <a:pt x="120000" y="112000"/>
                  </a:cubicBezTo>
                  <a:cubicBezTo>
                    <a:pt x="120000" y="111636"/>
                    <a:pt x="120000" y="110909"/>
                    <a:pt x="120000" y="110545"/>
                  </a:cubicBezTo>
                  <a:cubicBezTo>
                    <a:pt x="107727" y="101090"/>
                    <a:pt x="95454" y="91636"/>
                    <a:pt x="84545" y="82181"/>
                  </a:cubicBezTo>
                  <a:cubicBezTo>
                    <a:pt x="51818" y="55272"/>
                    <a:pt x="23181" y="27636"/>
                    <a:pt x="0" y="0"/>
                  </a:cubicBezTo>
                  <a:cubicBezTo>
                    <a:pt x="2727" y="7636"/>
                    <a:pt x="5454" y="15272"/>
                    <a:pt x="9545" y="22909"/>
                  </a:cubicBezTo>
                  <a:cubicBezTo>
                    <a:pt x="28636" y="43272"/>
                    <a:pt x="49090" y="63272"/>
                    <a:pt x="72272" y="83272"/>
                  </a:cubicBezTo>
                  <a:close/>
                </a:path>
              </a:pathLst>
            </a:custGeom>
            <a:solidFill>
              <a:schemeClr val="dk2"/>
            </a:solidFill>
            <a:ln>
              <a:noFill/>
            </a:ln>
          </p:spPr>
          <p:txBody>
            <a:bodyPr lIns="91425" tIns="91425" rIns="91425" bIns="91425" anchor="ctr" anchorCtr="0">
              <a:noAutofit/>
            </a:bodyPr>
            <a:lstStyle/>
            <a:p>
              <a:pPr lvl="0">
                <a:spcBef>
                  <a:spcPts val="0"/>
                </a:spcBef>
                <a:buNone/>
              </a:pPr>
              <a:endParaRPr/>
            </a:p>
          </p:txBody>
        </p:sp>
        <p:sp>
          <p:nvSpPr>
            <p:cNvPr id="22" name="Shape 22"/>
            <p:cNvSpPr/>
            <p:nvPr/>
          </p:nvSpPr>
          <p:spPr>
            <a:xfrm>
              <a:off x="7439025" y="5053012"/>
              <a:ext cx="357188" cy="820737"/>
            </a:xfrm>
            <a:custGeom>
              <a:avLst/>
              <a:gdLst/>
              <a:ahLst/>
              <a:cxnLst/>
              <a:rect l="0" t="0" r="0" b="0"/>
              <a:pathLst>
                <a:path w="120000" h="120000" extrusionOk="0">
                  <a:moveTo>
                    <a:pt x="8000" y="8695"/>
                  </a:moveTo>
                  <a:cubicBezTo>
                    <a:pt x="5333" y="5797"/>
                    <a:pt x="2666" y="2898"/>
                    <a:pt x="0" y="0"/>
                  </a:cubicBezTo>
                  <a:cubicBezTo>
                    <a:pt x="0" y="5217"/>
                    <a:pt x="0" y="11014"/>
                    <a:pt x="1333" y="16811"/>
                  </a:cubicBezTo>
                  <a:cubicBezTo>
                    <a:pt x="18666" y="35942"/>
                    <a:pt x="36000" y="55072"/>
                    <a:pt x="56000" y="73623"/>
                  </a:cubicBezTo>
                  <a:cubicBezTo>
                    <a:pt x="72000" y="89275"/>
                    <a:pt x="89333" y="104927"/>
                    <a:pt x="106666" y="120000"/>
                  </a:cubicBezTo>
                  <a:cubicBezTo>
                    <a:pt x="120000" y="120000"/>
                    <a:pt x="120000" y="120000"/>
                    <a:pt x="120000" y="120000"/>
                  </a:cubicBezTo>
                  <a:cubicBezTo>
                    <a:pt x="101333" y="104347"/>
                    <a:pt x="84000" y="88115"/>
                    <a:pt x="66666" y="71304"/>
                  </a:cubicBezTo>
                  <a:cubicBezTo>
                    <a:pt x="45333" y="51014"/>
                    <a:pt x="26666" y="29565"/>
                    <a:pt x="8000" y="8695"/>
                  </a:cubicBezTo>
                  <a:close/>
                </a:path>
              </a:pathLst>
            </a:custGeom>
            <a:solidFill>
              <a:schemeClr val="dk2"/>
            </a:solidFill>
            <a:ln>
              <a:noFill/>
            </a:ln>
          </p:spPr>
          <p:txBody>
            <a:bodyPr lIns="91425" tIns="91425" rIns="91425" bIns="91425" anchor="ctr" anchorCtr="0">
              <a:noAutofit/>
            </a:bodyPr>
            <a:lstStyle/>
            <a:p>
              <a:pPr lvl="0">
                <a:spcBef>
                  <a:spcPts val="0"/>
                </a:spcBef>
                <a:buNone/>
              </a:pPr>
              <a:endParaRPr/>
            </a:p>
          </p:txBody>
        </p:sp>
        <p:sp>
          <p:nvSpPr>
            <p:cNvPr id="23" name="Shape 23"/>
            <p:cNvSpPr/>
            <p:nvPr/>
          </p:nvSpPr>
          <p:spPr>
            <a:xfrm>
              <a:off x="7037388" y="3811587"/>
              <a:ext cx="457200" cy="1852613"/>
            </a:xfrm>
            <a:custGeom>
              <a:avLst/>
              <a:gdLst/>
              <a:ahLst/>
              <a:cxnLst/>
              <a:rect l="0" t="0" r="0" b="0"/>
              <a:pathLst>
                <a:path w="120000" h="120000" extrusionOk="0">
                  <a:moveTo>
                    <a:pt x="105391" y="105096"/>
                  </a:moveTo>
                  <a:cubicBezTo>
                    <a:pt x="97043" y="99700"/>
                    <a:pt x="88695" y="94047"/>
                    <a:pt x="81391" y="88394"/>
                  </a:cubicBezTo>
                  <a:cubicBezTo>
                    <a:pt x="59478" y="72205"/>
                    <a:pt x="42782" y="55503"/>
                    <a:pt x="30260" y="38800"/>
                  </a:cubicBezTo>
                  <a:cubicBezTo>
                    <a:pt x="22956" y="30578"/>
                    <a:pt x="17739" y="22098"/>
                    <a:pt x="13565" y="13618"/>
                  </a:cubicBezTo>
                  <a:cubicBezTo>
                    <a:pt x="9391" y="8993"/>
                    <a:pt x="4173" y="4625"/>
                    <a:pt x="0" y="0"/>
                  </a:cubicBezTo>
                  <a:cubicBezTo>
                    <a:pt x="5217" y="13104"/>
                    <a:pt x="12521" y="26209"/>
                    <a:pt x="21913" y="39057"/>
                  </a:cubicBezTo>
                  <a:cubicBezTo>
                    <a:pt x="34434" y="56017"/>
                    <a:pt x="51130" y="72719"/>
                    <a:pt x="72000" y="89164"/>
                  </a:cubicBezTo>
                  <a:cubicBezTo>
                    <a:pt x="82434" y="97130"/>
                    <a:pt x="93913" y="105353"/>
                    <a:pt x="107478" y="113319"/>
                  </a:cubicBezTo>
                  <a:cubicBezTo>
                    <a:pt x="111652" y="115374"/>
                    <a:pt x="115826" y="117687"/>
                    <a:pt x="120000" y="119999"/>
                  </a:cubicBezTo>
                  <a:cubicBezTo>
                    <a:pt x="118956" y="119229"/>
                    <a:pt x="117913" y="118458"/>
                    <a:pt x="116869" y="117687"/>
                  </a:cubicBezTo>
                  <a:cubicBezTo>
                    <a:pt x="112695" y="113576"/>
                    <a:pt x="108521" y="109207"/>
                    <a:pt x="105391" y="105096"/>
                  </a:cubicBezTo>
                  <a:close/>
                </a:path>
              </a:pathLst>
            </a:custGeom>
            <a:solidFill>
              <a:schemeClr val="dk2"/>
            </a:solidFill>
            <a:ln>
              <a:noFill/>
            </a:ln>
          </p:spPr>
          <p:txBody>
            <a:bodyPr lIns="91425" tIns="91425" rIns="91425" bIns="91425" anchor="ctr" anchorCtr="0">
              <a:noAutofit/>
            </a:bodyPr>
            <a:lstStyle/>
            <a:p>
              <a:pPr lvl="0">
                <a:spcBef>
                  <a:spcPts val="0"/>
                </a:spcBef>
                <a:buNone/>
              </a:pPr>
              <a:endParaRPr/>
            </a:p>
          </p:txBody>
        </p:sp>
        <p:sp>
          <p:nvSpPr>
            <p:cNvPr id="24" name="Shape 24"/>
            <p:cNvSpPr/>
            <p:nvPr/>
          </p:nvSpPr>
          <p:spPr>
            <a:xfrm>
              <a:off x="6992938" y="1263650"/>
              <a:ext cx="144462" cy="2508250"/>
            </a:xfrm>
            <a:custGeom>
              <a:avLst/>
              <a:gdLst/>
              <a:ahLst/>
              <a:cxnLst/>
              <a:rect l="0" t="0" r="0" b="0"/>
              <a:pathLst>
                <a:path w="120000" h="120000" extrusionOk="0">
                  <a:moveTo>
                    <a:pt x="56666" y="120000"/>
                  </a:moveTo>
                  <a:cubicBezTo>
                    <a:pt x="50000" y="117725"/>
                    <a:pt x="46666" y="115450"/>
                    <a:pt x="43333" y="113175"/>
                  </a:cubicBezTo>
                  <a:cubicBezTo>
                    <a:pt x="26666" y="100473"/>
                    <a:pt x="16666" y="87962"/>
                    <a:pt x="16666" y="75450"/>
                  </a:cubicBezTo>
                  <a:cubicBezTo>
                    <a:pt x="16666" y="62748"/>
                    <a:pt x="26666" y="50236"/>
                    <a:pt x="43333" y="37535"/>
                  </a:cubicBezTo>
                  <a:cubicBezTo>
                    <a:pt x="50000" y="31279"/>
                    <a:pt x="60000" y="25023"/>
                    <a:pt x="73333" y="18767"/>
                  </a:cubicBezTo>
                  <a:cubicBezTo>
                    <a:pt x="86666" y="12511"/>
                    <a:pt x="100000" y="6255"/>
                    <a:pt x="120000" y="0"/>
                  </a:cubicBezTo>
                  <a:cubicBezTo>
                    <a:pt x="116666" y="0"/>
                    <a:pt x="116666" y="0"/>
                    <a:pt x="116666" y="0"/>
                  </a:cubicBezTo>
                  <a:cubicBezTo>
                    <a:pt x="96666" y="6255"/>
                    <a:pt x="80000" y="12511"/>
                    <a:pt x="66666" y="18767"/>
                  </a:cubicBezTo>
                  <a:cubicBezTo>
                    <a:pt x="53333" y="25023"/>
                    <a:pt x="43333" y="31279"/>
                    <a:pt x="33333" y="37535"/>
                  </a:cubicBezTo>
                  <a:cubicBezTo>
                    <a:pt x="13333" y="50047"/>
                    <a:pt x="3333" y="62748"/>
                    <a:pt x="3333" y="75450"/>
                  </a:cubicBezTo>
                  <a:cubicBezTo>
                    <a:pt x="0" y="87393"/>
                    <a:pt x="6666" y="99526"/>
                    <a:pt x="23333" y="111658"/>
                  </a:cubicBezTo>
                  <a:cubicBezTo>
                    <a:pt x="33333" y="114312"/>
                    <a:pt x="43333" y="117156"/>
                    <a:pt x="53333" y="119810"/>
                  </a:cubicBezTo>
                  <a:cubicBezTo>
                    <a:pt x="53333" y="119810"/>
                    <a:pt x="56666" y="120000"/>
                    <a:pt x="56666" y="120000"/>
                  </a:cubicBezTo>
                  <a:close/>
                </a:path>
              </a:pathLst>
            </a:custGeom>
            <a:solidFill>
              <a:schemeClr val="dk2"/>
            </a:solidFill>
            <a:ln>
              <a:noFill/>
            </a:ln>
          </p:spPr>
          <p:txBody>
            <a:bodyPr lIns="91425" tIns="91425" rIns="91425" bIns="91425" anchor="ctr" anchorCtr="0">
              <a:noAutofit/>
            </a:bodyPr>
            <a:lstStyle/>
            <a:p>
              <a:pPr lvl="0">
                <a:spcBef>
                  <a:spcPts val="0"/>
                </a:spcBef>
                <a:buNone/>
              </a:pPr>
              <a:endParaRPr/>
            </a:p>
          </p:txBody>
        </p:sp>
        <p:sp>
          <p:nvSpPr>
            <p:cNvPr id="25" name="Shape 25"/>
            <p:cNvSpPr/>
            <p:nvPr/>
          </p:nvSpPr>
          <p:spPr>
            <a:xfrm>
              <a:off x="7526338" y="5640387"/>
              <a:ext cx="111125" cy="233363"/>
            </a:xfrm>
            <a:custGeom>
              <a:avLst/>
              <a:gdLst/>
              <a:ahLst/>
              <a:cxnLst/>
              <a:rect l="0" t="0" r="0" b="0"/>
              <a:pathLst>
                <a:path w="120000" h="120000" extrusionOk="0">
                  <a:moveTo>
                    <a:pt x="94285" y="120000"/>
                  </a:moveTo>
                  <a:cubicBezTo>
                    <a:pt x="119999" y="120000"/>
                    <a:pt x="119999" y="120000"/>
                    <a:pt x="119999" y="120000"/>
                  </a:cubicBezTo>
                  <a:cubicBezTo>
                    <a:pt x="77142" y="81355"/>
                    <a:pt x="38571" y="40677"/>
                    <a:pt x="0" y="0"/>
                  </a:cubicBezTo>
                  <a:cubicBezTo>
                    <a:pt x="25714" y="40677"/>
                    <a:pt x="55714" y="81355"/>
                    <a:pt x="94285" y="120000"/>
                  </a:cubicBezTo>
                  <a:close/>
                </a:path>
              </a:pathLst>
            </a:custGeom>
            <a:solidFill>
              <a:schemeClr val="dk2"/>
            </a:solidFill>
            <a:ln>
              <a:noFill/>
            </a:ln>
          </p:spPr>
          <p:txBody>
            <a:bodyPr lIns="91425" tIns="91425" rIns="91425" bIns="91425" anchor="ctr" anchorCtr="0">
              <a:noAutofit/>
            </a:bodyPr>
            <a:lstStyle/>
            <a:p>
              <a:pPr lvl="0">
                <a:spcBef>
                  <a:spcPts val="0"/>
                </a:spcBef>
                <a:buNone/>
              </a:pPr>
              <a:endParaRPr/>
            </a:p>
          </p:txBody>
        </p:sp>
        <p:sp>
          <p:nvSpPr>
            <p:cNvPr id="26" name="Shape 26"/>
            <p:cNvSpPr/>
            <p:nvPr/>
          </p:nvSpPr>
          <p:spPr>
            <a:xfrm>
              <a:off x="7021513" y="3598862"/>
              <a:ext cx="68263" cy="423863"/>
            </a:xfrm>
            <a:custGeom>
              <a:avLst/>
              <a:gdLst/>
              <a:ahLst/>
              <a:cxnLst/>
              <a:rect l="0" t="0" r="0" b="0"/>
              <a:pathLst>
                <a:path w="120000" h="120000" extrusionOk="0">
                  <a:moveTo>
                    <a:pt x="28235" y="60560"/>
                  </a:moveTo>
                  <a:cubicBezTo>
                    <a:pt x="56470" y="80747"/>
                    <a:pt x="91764" y="99813"/>
                    <a:pt x="120000" y="120000"/>
                  </a:cubicBezTo>
                  <a:cubicBezTo>
                    <a:pt x="98823" y="96448"/>
                    <a:pt x="84705" y="72897"/>
                    <a:pt x="70588" y="49345"/>
                  </a:cubicBezTo>
                  <a:cubicBezTo>
                    <a:pt x="70588" y="49345"/>
                    <a:pt x="63529" y="48224"/>
                    <a:pt x="63529" y="48224"/>
                  </a:cubicBezTo>
                  <a:cubicBezTo>
                    <a:pt x="42352" y="32523"/>
                    <a:pt x="21176" y="15700"/>
                    <a:pt x="0" y="0"/>
                  </a:cubicBezTo>
                  <a:cubicBezTo>
                    <a:pt x="0" y="2242"/>
                    <a:pt x="0" y="5607"/>
                    <a:pt x="0" y="8971"/>
                  </a:cubicBezTo>
                  <a:cubicBezTo>
                    <a:pt x="7058" y="25794"/>
                    <a:pt x="21176" y="43738"/>
                    <a:pt x="28235" y="60560"/>
                  </a:cubicBezTo>
                  <a:close/>
                </a:path>
              </a:pathLst>
            </a:custGeom>
            <a:solidFill>
              <a:schemeClr val="dk2"/>
            </a:solidFill>
            <a:ln>
              <a:noFill/>
            </a:ln>
          </p:spPr>
          <p:txBody>
            <a:bodyPr lIns="91425" tIns="91425" rIns="91425" bIns="91425" anchor="ctr" anchorCtr="0">
              <a:noAutofit/>
            </a:bodyPr>
            <a:lstStyle/>
            <a:p>
              <a:pPr lvl="0">
                <a:spcBef>
                  <a:spcPts val="0"/>
                </a:spcBef>
                <a:buNone/>
              </a:pPr>
              <a:endParaRPr/>
            </a:p>
          </p:txBody>
        </p:sp>
        <p:sp>
          <p:nvSpPr>
            <p:cNvPr id="27" name="Shape 27"/>
            <p:cNvSpPr/>
            <p:nvPr/>
          </p:nvSpPr>
          <p:spPr>
            <a:xfrm>
              <a:off x="7412038" y="2801938"/>
              <a:ext cx="1168400" cy="2251075"/>
            </a:xfrm>
            <a:custGeom>
              <a:avLst/>
              <a:gdLst/>
              <a:ahLst/>
              <a:cxnLst/>
              <a:rect l="0" t="0" r="0" b="0"/>
              <a:pathLst>
                <a:path w="120000" h="120000" extrusionOk="0">
                  <a:moveTo>
                    <a:pt x="3265" y="116830"/>
                  </a:moveTo>
                  <a:cubicBezTo>
                    <a:pt x="3673" y="105845"/>
                    <a:pt x="7755" y="94647"/>
                    <a:pt x="14285" y="83873"/>
                  </a:cubicBezTo>
                  <a:cubicBezTo>
                    <a:pt x="20816" y="73309"/>
                    <a:pt x="29795" y="62957"/>
                    <a:pt x="40408" y="53239"/>
                  </a:cubicBezTo>
                  <a:cubicBezTo>
                    <a:pt x="50612" y="43309"/>
                    <a:pt x="62857" y="34014"/>
                    <a:pt x="76326" y="25140"/>
                  </a:cubicBezTo>
                  <a:cubicBezTo>
                    <a:pt x="82857" y="20704"/>
                    <a:pt x="89795" y="16267"/>
                    <a:pt x="97142" y="12253"/>
                  </a:cubicBezTo>
                  <a:cubicBezTo>
                    <a:pt x="100816" y="10140"/>
                    <a:pt x="104489" y="8028"/>
                    <a:pt x="108163" y="5915"/>
                  </a:cubicBezTo>
                  <a:cubicBezTo>
                    <a:pt x="111836" y="4014"/>
                    <a:pt x="115918" y="1901"/>
                    <a:pt x="120000" y="0"/>
                  </a:cubicBezTo>
                  <a:cubicBezTo>
                    <a:pt x="119591" y="0"/>
                    <a:pt x="119591" y="0"/>
                    <a:pt x="119591" y="0"/>
                  </a:cubicBezTo>
                  <a:cubicBezTo>
                    <a:pt x="115510" y="1901"/>
                    <a:pt x="111428" y="3802"/>
                    <a:pt x="107755" y="5704"/>
                  </a:cubicBezTo>
                  <a:cubicBezTo>
                    <a:pt x="104081" y="7816"/>
                    <a:pt x="100408" y="9929"/>
                    <a:pt x="96734" y="11830"/>
                  </a:cubicBezTo>
                  <a:cubicBezTo>
                    <a:pt x="88979" y="16056"/>
                    <a:pt x="82040" y="20281"/>
                    <a:pt x="75510" y="24718"/>
                  </a:cubicBezTo>
                  <a:cubicBezTo>
                    <a:pt x="61632" y="33591"/>
                    <a:pt x="49387" y="42887"/>
                    <a:pt x="38775" y="52605"/>
                  </a:cubicBezTo>
                  <a:cubicBezTo>
                    <a:pt x="27755" y="62535"/>
                    <a:pt x="18775" y="72887"/>
                    <a:pt x="12244" y="83661"/>
                  </a:cubicBezTo>
                  <a:cubicBezTo>
                    <a:pt x="5306" y="94014"/>
                    <a:pt x="1224" y="105000"/>
                    <a:pt x="0" y="115985"/>
                  </a:cubicBezTo>
                  <a:cubicBezTo>
                    <a:pt x="1224" y="117253"/>
                    <a:pt x="2040" y="118521"/>
                    <a:pt x="2857" y="120000"/>
                  </a:cubicBezTo>
                  <a:cubicBezTo>
                    <a:pt x="2857" y="118943"/>
                    <a:pt x="2857" y="117887"/>
                    <a:pt x="3265" y="116830"/>
                  </a:cubicBezTo>
                  <a:close/>
                </a:path>
              </a:pathLst>
            </a:custGeom>
            <a:solidFill>
              <a:schemeClr val="dk2"/>
            </a:solidFill>
            <a:ln>
              <a:noFill/>
            </a:ln>
          </p:spPr>
          <p:txBody>
            <a:bodyPr lIns="91425" tIns="91425" rIns="91425" bIns="91425" anchor="ctr" anchorCtr="0">
              <a:noAutofit/>
            </a:bodyPr>
            <a:lstStyle/>
            <a:p>
              <a:pPr lvl="0">
                <a:spcBef>
                  <a:spcPts val="0"/>
                </a:spcBef>
                <a:buNone/>
              </a:pPr>
              <a:endParaRPr/>
            </a:p>
          </p:txBody>
        </p:sp>
        <p:sp>
          <p:nvSpPr>
            <p:cNvPr id="28" name="Shape 28"/>
            <p:cNvSpPr/>
            <p:nvPr/>
          </p:nvSpPr>
          <p:spPr>
            <a:xfrm>
              <a:off x="7494588" y="5664200"/>
              <a:ext cx="100013" cy="209549"/>
            </a:xfrm>
            <a:custGeom>
              <a:avLst/>
              <a:gdLst/>
              <a:ahLst/>
              <a:cxnLst/>
              <a:rect l="0" t="0" r="0" b="0"/>
              <a:pathLst>
                <a:path w="120000" h="120000" extrusionOk="0">
                  <a:moveTo>
                    <a:pt x="0" y="0"/>
                  </a:moveTo>
                  <a:cubicBezTo>
                    <a:pt x="24000" y="40754"/>
                    <a:pt x="57600" y="81509"/>
                    <a:pt x="91200" y="120000"/>
                  </a:cubicBezTo>
                  <a:cubicBezTo>
                    <a:pt x="120000" y="120000"/>
                    <a:pt x="120000" y="120000"/>
                    <a:pt x="120000" y="120000"/>
                  </a:cubicBezTo>
                  <a:cubicBezTo>
                    <a:pt x="76800" y="81509"/>
                    <a:pt x="38400" y="40754"/>
                    <a:pt x="0" y="0"/>
                  </a:cubicBezTo>
                  <a:close/>
                </a:path>
              </a:pathLst>
            </a:custGeom>
            <a:solidFill>
              <a:schemeClr val="dk2"/>
            </a:solidFill>
            <a:ln>
              <a:noFill/>
            </a:ln>
          </p:spPr>
          <p:txBody>
            <a:bodyPr lIns="91425" tIns="91425" rIns="91425" bIns="91425" anchor="ctr" anchorCtr="0">
              <a:noAutofit/>
            </a:bodyPr>
            <a:lstStyle/>
            <a:p>
              <a:pPr lvl="0">
                <a:spcBef>
                  <a:spcPts val="0"/>
                </a:spcBef>
                <a:buNone/>
              </a:pPr>
              <a:endParaRPr/>
            </a:p>
          </p:txBody>
        </p:sp>
        <p:sp>
          <p:nvSpPr>
            <p:cNvPr id="29" name="Shape 29"/>
            <p:cNvSpPr/>
            <p:nvPr/>
          </p:nvSpPr>
          <p:spPr>
            <a:xfrm>
              <a:off x="7412038" y="5081587"/>
              <a:ext cx="114300" cy="558799"/>
            </a:xfrm>
            <a:custGeom>
              <a:avLst/>
              <a:gdLst/>
              <a:ahLst/>
              <a:cxnLst/>
              <a:rect l="0" t="0" r="0" b="0"/>
              <a:pathLst>
                <a:path w="120000" h="120000" extrusionOk="0">
                  <a:moveTo>
                    <a:pt x="0" y="0"/>
                  </a:moveTo>
                  <a:cubicBezTo>
                    <a:pt x="0" y="25531"/>
                    <a:pt x="8275" y="51063"/>
                    <a:pt x="28965" y="75744"/>
                  </a:cubicBezTo>
                  <a:cubicBezTo>
                    <a:pt x="45517" y="83404"/>
                    <a:pt x="57931" y="91914"/>
                    <a:pt x="74482" y="99574"/>
                  </a:cubicBezTo>
                  <a:cubicBezTo>
                    <a:pt x="91034" y="106382"/>
                    <a:pt x="103448" y="113191"/>
                    <a:pt x="120000" y="120000"/>
                  </a:cubicBezTo>
                  <a:cubicBezTo>
                    <a:pt x="115862" y="118297"/>
                    <a:pt x="115862" y="116595"/>
                    <a:pt x="111724" y="114893"/>
                  </a:cubicBezTo>
                  <a:cubicBezTo>
                    <a:pt x="66206" y="83404"/>
                    <a:pt x="41379" y="51063"/>
                    <a:pt x="33103" y="18723"/>
                  </a:cubicBezTo>
                  <a:cubicBezTo>
                    <a:pt x="28965" y="15319"/>
                    <a:pt x="20689" y="12765"/>
                    <a:pt x="16551" y="9361"/>
                  </a:cubicBezTo>
                  <a:cubicBezTo>
                    <a:pt x="8275" y="5957"/>
                    <a:pt x="4137" y="2553"/>
                    <a:pt x="0" y="0"/>
                  </a:cubicBezTo>
                  <a:close/>
                </a:path>
              </a:pathLst>
            </a:custGeom>
            <a:solidFill>
              <a:schemeClr val="dk2"/>
            </a:solidFill>
            <a:ln>
              <a:noFill/>
            </a:ln>
          </p:spPr>
          <p:txBody>
            <a:bodyPr lIns="91425" tIns="91425" rIns="91425" bIns="91425" anchor="ctr" anchorCtr="0">
              <a:noAutofit/>
            </a:bodyPr>
            <a:lstStyle/>
            <a:p>
              <a:pPr lvl="0">
                <a:spcBef>
                  <a:spcPts val="0"/>
                </a:spcBef>
                <a:buNone/>
              </a:pPr>
              <a:endParaRPr/>
            </a:p>
          </p:txBody>
        </p:sp>
        <p:sp>
          <p:nvSpPr>
            <p:cNvPr id="30" name="Shape 30"/>
            <p:cNvSpPr/>
            <p:nvPr/>
          </p:nvSpPr>
          <p:spPr>
            <a:xfrm>
              <a:off x="7412038" y="4978400"/>
              <a:ext cx="31750" cy="188913"/>
            </a:xfrm>
            <a:custGeom>
              <a:avLst/>
              <a:gdLst/>
              <a:ahLst/>
              <a:cxnLst/>
              <a:rect l="0" t="0" r="0" b="0"/>
              <a:pathLst>
                <a:path w="120000" h="120000" extrusionOk="0">
                  <a:moveTo>
                    <a:pt x="0" y="65000"/>
                  </a:moveTo>
                  <a:cubicBezTo>
                    <a:pt x="15000" y="72500"/>
                    <a:pt x="30000" y="82500"/>
                    <a:pt x="60000" y="92500"/>
                  </a:cubicBezTo>
                  <a:cubicBezTo>
                    <a:pt x="75000" y="102500"/>
                    <a:pt x="105000" y="110000"/>
                    <a:pt x="120000" y="120000"/>
                  </a:cubicBezTo>
                  <a:cubicBezTo>
                    <a:pt x="105000" y="95000"/>
                    <a:pt x="105000" y="70000"/>
                    <a:pt x="105000" y="47500"/>
                  </a:cubicBezTo>
                  <a:cubicBezTo>
                    <a:pt x="75000" y="30000"/>
                    <a:pt x="45000" y="15000"/>
                    <a:pt x="0" y="0"/>
                  </a:cubicBezTo>
                  <a:cubicBezTo>
                    <a:pt x="0" y="2500"/>
                    <a:pt x="0" y="7500"/>
                    <a:pt x="0" y="10000"/>
                  </a:cubicBezTo>
                  <a:cubicBezTo>
                    <a:pt x="0" y="27500"/>
                    <a:pt x="0" y="47500"/>
                    <a:pt x="0" y="65000"/>
                  </a:cubicBezTo>
                  <a:close/>
                </a:path>
              </a:pathLst>
            </a:custGeom>
            <a:solidFill>
              <a:schemeClr val="dk2"/>
            </a:solidFill>
            <a:ln>
              <a:noFill/>
            </a:ln>
          </p:spPr>
          <p:txBody>
            <a:bodyPr lIns="91425" tIns="91425" rIns="91425" bIns="91425" anchor="ctr" anchorCtr="0">
              <a:noAutofit/>
            </a:bodyPr>
            <a:lstStyle/>
            <a:p>
              <a:pPr lvl="0">
                <a:spcBef>
                  <a:spcPts val="0"/>
                </a:spcBef>
                <a:buNone/>
              </a:pPr>
              <a:endParaRPr/>
            </a:p>
          </p:txBody>
        </p:sp>
        <p:sp>
          <p:nvSpPr>
            <p:cNvPr id="31" name="Shape 31"/>
            <p:cNvSpPr/>
            <p:nvPr/>
          </p:nvSpPr>
          <p:spPr>
            <a:xfrm>
              <a:off x="7439025" y="5434012"/>
              <a:ext cx="174625" cy="439738"/>
            </a:xfrm>
            <a:custGeom>
              <a:avLst/>
              <a:gdLst/>
              <a:ahLst/>
              <a:cxnLst/>
              <a:rect l="0" t="0" r="0" b="0"/>
              <a:pathLst>
                <a:path w="120000" h="120000" extrusionOk="0">
                  <a:moveTo>
                    <a:pt x="30000" y="30270"/>
                  </a:moveTo>
                  <a:cubicBezTo>
                    <a:pt x="19090" y="20540"/>
                    <a:pt x="10909" y="9729"/>
                    <a:pt x="0" y="0"/>
                  </a:cubicBezTo>
                  <a:cubicBezTo>
                    <a:pt x="8181" y="17297"/>
                    <a:pt x="19090" y="35675"/>
                    <a:pt x="30000" y="52972"/>
                  </a:cubicBezTo>
                  <a:cubicBezTo>
                    <a:pt x="32727" y="56216"/>
                    <a:pt x="35454" y="59459"/>
                    <a:pt x="38181" y="62702"/>
                  </a:cubicBezTo>
                  <a:cubicBezTo>
                    <a:pt x="60000" y="82162"/>
                    <a:pt x="81818" y="101621"/>
                    <a:pt x="106363" y="120000"/>
                  </a:cubicBezTo>
                  <a:cubicBezTo>
                    <a:pt x="120000" y="120000"/>
                    <a:pt x="120000" y="120000"/>
                    <a:pt x="120000" y="120000"/>
                  </a:cubicBezTo>
                  <a:cubicBezTo>
                    <a:pt x="95454" y="99459"/>
                    <a:pt x="76363" y="77837"/>
                    <a:pt x="60000" y="56216"/>
                  </a:cubicBezTo>
                  <a:cubicBezTo>
                    <a:pt x="49090" y="47567"/>
                    <a:pt x="40909" y="38918"/>
                    <a:pt x="30000" y="30270"/>
                  </a:cubicBezTo>
                  <a:close/>
                </a:path>
              </a:pathLst>
            </a:custGeom>
            <a:solidFill>
              <a:schemeClr val="dk2"/>
            </a:solidFill>
            <a:ln>
              <a:noFill/>
            </a:ln>
          </p:spPr>
          <p:txBody>
            <a:bodyPr lIns="91425" tIns="91425" rIns="91425" bIns="91425" anchor="ctr" anchorCtr="0">
              <a:noAutofit/>
            </a:bodyPr>
            <a:lstStyle/>
            <a:p>
              <a:pPr lvl="0">
                <a:spcBef>
                  <a:spcPts val="0"/>
                </a:spcBef>
                <a:buNone/>
              </a:pPr>
              <a:endParaRPr/>
            </a:p>
          </p:txBody>
        </p:sp>
      </p:grpSp>
      <p:sp>
        <p:nvSpPr>
          <p:cNvPr id="32" name="Shape 32"/>
          <p:cNvSpPr/>
          <p:nvPr/>
        </p:nvSpPr>
        <p:spPr>
          <a:xfrm>
            <a:off x="0" y="0"/>
            <a:ext cx="182879" cy="6858000"/>
          </a:xfrm>
          <a:prstGeom prst="rect">
            <a:avLst/>
          </a:prstGeom>
          <a:solidFill>
            <a:schemeClr val="dk2"/>
          </a:solidFill>
          <a:ln>
            <a:noFill/>
          </a:ln>
        </p:spPr>
        <p:txBody>
          <a:bodyPr lIns="91425" tIns="91425" rIns="91425" bIns="91425" anchor="ctr" anchorCtr="0">
            <a:noAutofit/>
          </a:bodyPr>
          <a:lstStyle/>
          <a:p>
            <a:pPr lvl="0">
              <a:spcBef>
                <a:spcPts val="0"/>
              </a:spcBef>
              <a:buNone/>
            </a:pPr>
            <a:endParaRPr/>
          </a:p>
        </p:txBody>
      </p:sp>
      <p:sp>
        <p:nvSpPr>
          <p:cNvPr id="33" name="Shape 33"/>
          <p:cNvSpPr txBox="1">
            <a:spLocks noGrp="1"/>
          </p:cNvSpPr>
          <p:nvPr>
            <p:ph type="title"/>
          </p:nvPr>
        </p:nvSpPr>
        <p:spPr>
          <a:xfrm>
            <a:off x="2592924" y="624110"/>
            <a:ext cx="8911686" cy="1280889"/>
          </a:xfrm>
          <a:prstGeom prst="rect">
            <a:avLst/>
          </a:prstGeom>
          <a:noFill/>
          <a:ln>
            <a:noFill/>
          </a:ln>
        </p:spPr>
        <p:txBody>
          <a:bodyPr lIns="91425" tIns="91425" rIns="91425" bIns="91425" anchor="t" anchorCtr="0"/>
          <a:lstStyle>
            <a:lvl1pPr marL="0" marR="0" lvl="0" indent="0" algn="l" rtl="0">
              <a:spcBef>
                <a:spcPts val="0"/>
              </a:spcBef>
              <a:buClr>
                <a:srgbClr val="262626"/>
              </a:buClr>
              <a:buFont typeface="Questrial"/>
              <a:buNone/>
              <a:defRPr sz="3600" b="0" i="0" u="none" strike="noStrike" cap="none">
                <a:solidFill>
                  <a:srgbClr val="262626"/>
                </a:solidFill>
                <a:latin typeface="Questrial"/>
                <a:ea typeface="Questrial"/>
                <a:cs typeface="Questrial"/>
                <a:sym typeface="Questrial"/>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34" name="Shape 34"/>
          <p:cNvSpPr txBox="1">
            <a:spLocks noGrp="1"/>
          </p:cNvSpPr>
          <p:nvPr>
            <p:ph type="body" idx="1"/>
          </p:nvPr>
        </p:nvSpPr>
        <p:spPr>
          <a:xfrm>
            <a:off x="2589211" y="2133600"/>
            <a:ext cx="8915400" cy="3886200"/>
          </a:xfrm>
          <a:prstGeom prst="rect">
            <a:avLst/>
          </a:prstGeom>
          <a:noFill/>
          <a:ln>
            <a:noFill/>
          </a:ln>
        </p:spPr>
        <p:txBody>
          <a:bodyPr lIns="91425" tIns="91425" rIns="91425" bIns="91425" anchor="t" anchorCtr="0"/>
          <a:lstStyle>
            <a:lvl1pPr marL="342900" marR="0" lvl="0" indent="-228600" algn="l" rtl="0">
              <a:spcBef>
                <a:spcPts val="1000"/>
              </a:spcBef>
              <a:spcAft>
                <a:spcPts val="0"/>
              </a:spcAft>
              <a:buClr>
                <a:schemeClr val="accent1"/>
              </a:buClr>
              <a:buSzPct val="100000"/>
              <a:buFont typeface="Noto Sans Symbols"/>
              <a:buChar char="●"/>
              <a:defRPr sz="1800" b="0" i="0" u="none" strike="noStrike" cap="none">
                <a:solidFill>
                  <a:srgbClr val="3F3F3F"/>
                </a:solidFill>
                <a:latin typeface="Questrial"/>
                <a:ea typeface="Questrial"/>
                <a:cs typeface="Questrial"/>
                <a:sym typeface="Questrial"/>
              </a:defRPr>
            </a:lvl1pPr>
            <a:lvl2pPr marL="742950" marR="0" lvl="1" indent="-184150" algn="l" rtl="0">
              <a:spcBef>
                <a:spcPts val="1000"/>
              </a:spcBef>
              <a:spcAft>
                <a:spcPts val="0"/>
              </a:spcAft>
              <a:buClr>
                <a:schemeClr val="accent1"/>
              </a:buClr>
              <a:buSzPct val="100000"/>
              <a:buFont typeface="Noto Sans Symbols"/>
              <a:buChar char="●"/>
              <a:defRPr sz="1600" b="0" i="0" u="none" strike="noStrike" cap="none">
                <a:solidFill>
                  <a:srgbClr val="3F3F3F"/>
                </a:solidFill>
                <a:latin typeface="Questrial"/>
                <a:ea typeface="Questrial"/>
                <a:cs typeface="Questrial"/>
                <a:sym typeface="Questrial"/>
              </a:defRPr>
            </a:lvl2pPr>
            <a:lvl3pPr marL="1143000" marR="0" lvl="2" indent="-139700" algn="l" rtl="0">
              <a:spcBef>
                <a:spcPts val="1000"/>
              </a:spcBef>
              <a:spcAft>
                <a:spcPts val="0"/>
              </a:spcAft>
              <a:buClr>
                <a:schemeClr val="accent1"/>
              </a:buClr>
              <a:buSzPct val="100000"/>
              <a:buFont typeface="Noto Sans Symbols"/>
              <a:buChar char="●"/>
              <a:defRPr sz="1400" b="0" i="0" u="none" strike="noStrike" cap="none">
                <a:solidFill>
                  <a:srgbClr val="3F3F3F"/>
                </a:solidFill>
                <a:latin typeface="Questrial"/>
                <a:ea typeface="Questrial"/>
                <a:cs typeface="Questrial"/>
                <a:sym typeface="Questrial"/>
              </a:defRPr>
            </a:lvl3pPr>
            <a:lvl4pPr marL="1600200" marR="0" lvl="3"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4pPr>
            <a:lvl5pPr marL="2057400" marR="0" lvl="4"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5pPr>
            <a:lvl6pPr marL="2514600" marR="0" lvl="5"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6pPr>
            <a:lvl7pPr marL="2971800" marR="0" lvl="6"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7pPr>
            <a:lvl8pPr marL="3429000" marR="0" lvl="7"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8pPr>
            <a:lvl9pPr marL="3886200" marR="0" lvl="8"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Questrial"/>
                <a:ea typeface="Questrial"/>
                <a:cs typeface="Questrial"/>
                <a:sym typeface="Questrial"/>
              </a:defRPr>
            </a:lvl9pPr>
          </a:lstStyle>
          <a:p>
            <a:endParaRPr/>
          </a:p>
        </p:txBody>
      </p:sp>
      <p:sp>
        <p:nvSpPr>
          <p:cNvPr id="35" name="Shape 35"/>
          <p:cNvSpPr txBox="1">
            <a:spLocks noGrp="1"/>
          </p:cNvSpPr>
          <p:nvPr>
            <p:ph type="dt" idx="10"/>
          </p:nvPr>
        </p:nvSpPr>
        <p:spPr>
          <a:xfrm>
            <a:off x="10361611" y="6130437"/>
            <a:ext cx="1146282" cy="370396"/>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36" name="Shape 36"/>
          <p:cNvSpPr txBox="1">
            <a:spLocks noGrp="1"/>
          </p:cNvSpPr>
          <p:nvPr>
            <p:ph type="ftr" idx="11"/>
          </p:nvPr>
        </p:nvSpPr>
        <p:spPr>
          <a:xfrm>
            <a:off x="2589211" y="6135807"/>
            <a:ext cx="7619999"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37" name="Shape 37"/>
          <p:cNvSpPr txBox="1">
            <a:spLocks noGrp="1"/>
          </p:cNvSpPr>
          <p:nvPr>
            <p:ph type="sldNum" idx="12"/>
          </p:nvPr>
        </p:nvSpPr>
        <p:spPr>
          <a:xfrm>
            <a:off x="531812" y="787781"/>
            <a:ext cx="779766"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2000" b="0" i="0" u="none" strike="noStrike" cap="none">
                <a:solidFill>
                  <a:srgbClr val="FEFFFF"/>
                </a:solidFill>
                <a:latin typeface="Questrial"/>
                <a:ea typeface="Questrial"/>
                <a:cs typeface="Questrial"/>
                <a:sym typeface="Questrial"/>
              </a:rPr>
              <a:t>‹#›</a:t>
            </a:fld>
            <a:endParaRPr lang="en-US" sz="2000" b="0" i="0" u="none" strike="noStrike" cap="none">
              <a:solidFill>
                <a:srgbClr val="FEFFFF"/>
              </a:solidFill>
              <a:latin typeface="Questrial"/>
              <a:ea typeface="Questrial"/>
              <a:cs typeface="Questrial"/>
              <a:sym typeface="Quest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a:spLocks noGrp="1"/>
          </p:cNvSpPr>
          <p:nvPr>
            <p:ph type="ctrTitle"/>
          </p:nvPr>
        </p:nvSpPr>
        <p:spPr>
          <a:xfrm>
            <a:off x="805219" y="611625"/>
            <a:ext cx="10699382" cy="904500"/>
          </a:xfrm>
          <a:prstGeom prst="rect">
            <a:avLst/>
          </a:prstGeom>
          <a:noFill/>
          <a:ln>
            <a:noFill/>
          </a:ln>
        </p:spPr>
        <p:txBody>
          <a:bodyPr lIns="91425" tIns="45700" rIns="91425" bIns="45700" anchor="b" anchorCtr="0">
            <a:noAutofit/>
          </a:bodyPr>
          <a:lstStyle/>
          <a:p>
            <a:pPr marL="0" marR="0" lvl="0" indent="0" algn="l" rtl="0">
              <a:spcBef>
                <a:spcPts val="0"/>
              </a:spcBef>
              <a:buClr>
                <a:srgbClr val="262626"/>
              </a:buClr>
              <a:buSzPct val="25000"/>
              <a:buFont typeface="Questrial"/>
              <a:buNone/>
            </a:pPr>
            <a:r>
              <a:rPr lang="en-US" sz="6800" b="1" i="0" u="sng" strike="noStrike" cap="none" dirty="0">
                <a:solidFill>
                  <a:srgbClr val="0070C0"/>
                </a:solidFill>
                <a:effectLst>
                  <a:outerShdw blurRad="38100" dist="38100" dir="2700000" algn="tl">
                    <a:srgbClr val="000000">
                      <a:alpha val="43137"/>
                    </a:srgbClr>
                  </a:outerShdw>
                </a:effectLst>
                <a:latin typeface="Questrial"/>
                <a:ea typeface="Questrial"/>
                <a:cs typeface="Questrial"/>
                <a:sym typeface="Questrial"/>
              </a:rPr>
              <a:t>Extended Faculty Meeting</a:t>
            </a:r>
          </a:p>
        </p:txBody>
      </p:sp>
      <p:sp>
        <p:nvSpPr>
          <p:cNvPr id="165" name="Shape 165"/>
          <p:cNvSpPr txBox="1">
            <a:spLocks noGrp="1"/>
          </p:cNvSpPr>
          <p:nvPr>
            <p:ph type="subTitle" idx="1"/>
          </p:nvPr>
        </p:nvSpPr>
        <p:spPr>
          <a:xfrm>
            <a:off x="2298950" y="1648725"/>
            <a:ext cx="4347510" cy="7062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accent1"/>
              </a:buClr>
              <a:buSzPct val="25000"/>
              <a:buFont typeface="Noto Sans Symbols"/>
              <a:buNone/>
            </a:pPr>
            <a:r>
              <a:rPr lang="en-US" sz="4500" b="0" i="0" u="none" strike="noStrike" cap="none" dirty="0">
                <a:solidFill>
                  <a:srgbClr val="595959"/>
                </a:solidFill>
                <a:latin typeface="Questrial"/>
                <a:ea typeface="Questrial"/>
                <a:cs typeface="Questrial"/>
                <a:sym typeface="Questrial"/>
              </a:rPr>
              <a:t>March 30, 2016</a:t>
            </a:r>
          </a:p>
        </p:txBody>
      </p:sp>
      <p:sp>
        <p:nvSpPr>
          <p:cNvPr id="166" name="Shape 166"/>
          <p:cNvSpPr txBox="1"/>
          <p:nvPr/>
        </p:nvSpPr>
        <p:spPr>
          <a:xfrm>
            <a:off x="1887166" y="2645100"/>
            <a:ext cx="9617435" cy="3257700"/>
          </a:xfrm>
          <a:prstGeom prst="rect">
            <a:avLst/>
          </a:prstGeom>
          <a:noFill/>
          <a:ln>
            <a:noFill/>
          </a:ln>
        </p:spPr>
        <p:txBody>
          <a:bodyPr lIns="91425" tIns="91425" rIns="91425" bIns="91425" anchor="t" anchorCtr="0">
            <a:noAutofit/>
          </a:bodyPr>
          <a:lstStyle/>
          <a:p>
            <a:pPr marL="838200" lvl="0" indent="-914400" rtl="0">
              <a:spcBef>
                <a:spcPts val="0"/>
              </a:spcBef>
              <a:buSzPct val="100000"/>
              <a:buFont typeface="Arial" panose="020B0604020202020204" pitchFamily="34" charset="0"/>
              <a:buChar char="•"/>
            </a:pPr>
            <a:r>
              <a:rPr lang="en-US" sz="4800" dirty="0"/>
              <a:t>As you are coming in, </a:t>
            </a:r>
            <a:r>
              <a:rPr lang="en-US" sz="4800" dirty="0" smtClean="0"/>
              <a:t>make sure you are in a home group.</a:t>
            </a:r>
            <a:endParaRPr lang="en-US" sz="4800" dirty="0"/>
          </a:p>
          <a:p>
            <a:pPr marL="838200" lvl="0" indent="-914400" rtl="0">
              <a:spcBef>
                <a:spcPts val="0"/>
              </a:spcBef>
              <a:buSzPct val="100000"/>
              <a:buFont typeface="Arial" panose="020B0604020202020204" pitchFamily="34" charset="0"/>
              <a:buChar char="•"/>
            </a:pPr>
            <a:r>
              <a:rPr lang="en-US" sz="4800" dirty="0" smtClean="0"/>
              <a:t>Each </a:t>
            </a:r>
            <a:r>
              <a:rPr lang="en-US" sz="4800" dirty="0"/>
              <a:t>group max is </a:t>
            </a:r>
            <a:r>
              <a:rPr lang="en-US" sz="4800" dirty="0" smtClean="0"/>
              <a:t>14</a:t>
            </a:r>
          </a:p>
          <a:p>
            <a:pPr marL="838200" lvl="0" indent="-914400" rtl="0">
              <a:spcBef>
                <a:spcPts val="0"/>
              </a:spcBef>
              <a:buSzPct val="100000"/>
              <a:buFont typeface="Arial" panose="020B0604020202020204" pitchFamily="34" charset="0"/>
              <a:buChar char="•"/>
            </a:pPr>
            <a:r>
              <a:rPr lang="en-US" sz="4800" dirty="0" smtClean="0"/>
              <a:t>10 </a:t>
            </a:r>
            <a:r>
              <a:rPr lang="en-US" sz="4800" dirty="0"/>
              <a:t>groups </a:t>
            </a:r>
            <a:r>
              <a:rPr lang="en-US" sz="4800" dirty="0" smtClean="0"/>
              <a:t>total</a:t>
            </a:r>
          </a:p>
          <a:p>
            <a:pPr marL="838200" lvl="0" indent="-914400" rtl="0">
              <a:spcBef>
                <a:spcPts val="0"/>
              </a:spcBef>
              <a:buSzPct val="100000"/>
              <a:buFont typeface="Arial" panose="020B0604020202020204" pitchFamily="34" charset="0"/>
              <a:buChar char="•"/>
            </a:pPr>
            <a:r>
              <a:rPr lang="en-US" sz="4800" dirty="0" smtClean="0"/>
              <a:t>In </a:t>
            </a:r>
            <a:r>
              <a:rPr lang="en-US" sz="4800" dirty="0"/>
              <a:t>your group, find a </a:t>
            </a:r>
            <a:r>
              <a:rPr lang="en-US" sz="4800" dirty="0" smtClean="0"/>
              <a:t>partner.</a:t>
            </a:r>
            <a:endParaRPr lang="en-US" sz="4800" dirty="0"/>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Shape 195"/>
          <p:cNvSpPr txBox="1">
            <a:spLocks noGrp="1"/>
          </p:cNvSpPr>
          <p:nvPr>
            <p:ph type="title"/>
          </p:nvPr>
        </p:nvSpPr>
        <p:spPr>
          <a:xfrm>
            <a:off x="2430200" y="285197"/>
            <a:ext cx="8915700" cy="1162800"/>
          </a:xfrm>
          <a:prstGeom prst="rect">
            <a:avLst/>
          </a:prstGeom>
        </p:spPr>
        <p:txBody>
          <a:bodyPr lIns="91425" tIns="91425" rIns="91425" bIns="91425" anchor="t" anchorCtr="0">
            <a:noAutofit/>
          </a:bodyPr>
          <a:lstStyle/>
          <a:p>
            <a:pPr lvl="0">
              <a:spcBef>
                <a:spcPts val="0"/>
              </a:spcBef>
              <a:buNone/>
            </a:pPr>
            <a:r>
              <a:rPr lang="en-US" sz="4800"/>
              <a:t>Top 7 Instructional Strategies</a:t>
            </a:r>
          </a:p>
        </p:txBody>
      </p:sp>
      <p:sp>
        <p:nvSpPr>
          <p:cNvPr id="196" name="Shape 196"/>
          <p:cNvSpPr txBox="1">
            <a:spLocks noGrp="1"/>
          </p:cNvSpPr>
          <p:nvPr>
            <p:ph type="body" idx="1"/>
          </p:nvPr>
        </p:nvSpPr>
        <p:spPr>
          <a:xfrm>
            <a:off x="1921650" y="1211125"/>
            <a:ext cx="9924300" cy="5242200"/>
          </a:xfrm>
          <a:prstGeom prst="rect">
            <a:avLst/>
          </a:prstGeom>
        </p:spPr>
        <p:txBody>
          <a:bodyPr lIns="91425" tIns="91425" rIns="91425" bIns="91425" anchor="t" anchorCtr="0">
            <a:noAutofit/>
          </a:bodyPr>
          <a:lstStyle/>
          <a:p>
            <a:pPr marL="457200" lvl="0" indent="-444500" rtl="0">
              <a:spcBef>
                <a:spcPts val="0"/>
              </a:spcBef>
              <a:buSzPct val="100000"/>
              <a:buAutoNum type="arabicPeriod"/>
            </a:pPr>
            <a:r>
              <a:rPr lang="en-US" sz="3400" b="1" dirty="0"/>
              <a:t>Clear Learning Objective </a:t>
            </a:r>
            <a:r>
              <a:rPr lang="en-US" sz="3400" dirty="0"/>
              <a:t>(Focus)</a:t>
            </a:r>
          </a:p>
          <a:p>
            <a:pPr marL="914400" lvl="1" indent="-444500" rtl="0">
              <a:spcBef>
                <a:spcPts val="0"/>
              </a:spcBef>
              <a:buSzPct val="100000"/>
              <a:buAutoNum type="alphaLcPeriod"/>
            </a:pPr>
            <a:r>
              <a:rPr lang="en-US" sz="3400" dirty="0"/>
              <a:t>Written and Discussed by Teacher and Students (pg. 53)</a:t>
            </a:r>
          </a:p>
          <a:p>
            <a:pPr marL="457200" lvl="0" indent="-444500" rtl="0">
              <a:spcBef>
                <a:spcPts val="0"/>
              </a:spcBef>
              <a:buSzPct val="100000"/>
              <a:buAutoNum type="arabicPeriod"/>
            </a:pPr>
            <a:r>
              <a:rPr lang="en-US" sz="3400" b="1" dirty="0"/>
              <a:t>I Do, We Do, We Do, We Do, You Do</a:t>
            </a:r>
            <a:r>
              <a:rPr lang="en-US" sz="3400" dirty="0"/>
              <a:t> (Model)</a:t>
            </a:r>
          </a:p>
          <a:p>
            <a:pPr marL="914400" lvl="1" indent="-444500" rtl="0">
              <a:spcBef>
                <a:spcPts val="0"/>
              </a:spcBef>
              <a:buSzPct val="100000"/>
              <a:buAutoNum type="alphaLcPeriod"/>
            </a:pPr>
            <a:r>
              <a:rPr lang="en-US" sz="3400" dirty="0"/>
              <a:t>Modeling, samples, exemplars (pg. 53-54)</a:t>
            </a:r>
          </a:p>
          <a:p>
            <a:pPr marL="457200" lvl="0" indent="-444500" rtl="0">
              <a:spcBef>
                <a:spcPts val="0"/>
              </a:spcBef>
              <a:buSzPct val="100000"/>
              <a:buAutoNum type="arabicPeriod"/>
            </a:pPr>
            <a:r>
              <a:rPr lang="en-US" sz="3400" b="1" dirty="0"/>
              <a:t>Concrete to Pictorial to Abstract</a:t>
            </a:r>
            <a:r>
              <a:rPr lang="en-US" sz="3400" dirty="0"/>
              <a:t> (Connect)</a:t>
            </a:r>
          </a:p>
          <a:p>
            <a:pPr marL="914400" lvl="1" indent="-444500" rtl="0">
              <a:spcBef>
                <a:spcPts val="0"/>
              </a:spcBef>
              <a:buSzPct val="100000"/>
              <a:buAutoNum type="alphaLcPeriod"/>
            </a:pPr>
            <a:r>
              <a:rPr lang="en-US" sz="3400" dirty="0"/>
              <a:t>Connecting to previous learning </a:t>
            </a:r>
          </a:p>
          <a:p>
            <a:pPr marL="914400" lvl="1" indent="-444500" rtl="0">
              <a:spcBef>
                <a:spcPts val="0"/>
              </a:spcBef>
              <a:buSzPct val="100000"/>
              <a:buAutoNum type="alphaLcPeriod"/>
            </a:pPr>
            <a:r>
              <a:rPr lang="en-US" sz="3400" dirty="0"/>
              <a:t>Jerome Bruner-- You experience it, visualize and then can think about it abstractly</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6">
                                            <p:txEl>
                                              <p:pRg st="0" end="0"/>
                                            </p:txEl>
                                          </p:spTgt>
                                        </p:tgtEl>
                                        <p:attrNameLst>
                                          <p:attrName>style.visibility</p:attrName>
                                        </p:attrNameLst>
                                      </p:cBhvr>
                                      <p:to>
                                        <p:strVal val="visible"/>
                                      </p:to>
                                    </p:set>
                                    <p:anim calcmode="lin" valueType="num">
                                      <p:cBhvr additive="base">
                                        <p:cTn id="7" dur="500" fill="hold"/>
                                        <p:tgtEl>
                                          <p:spTgt spid="19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6">
                                            <p:txEl>
                                              <p:pRg st="1" end="1"/>
                                            </p:txEl>
                                          </p:spTgt>
                                        </p:tgtEl>
                                        <p:attrNameLst>
                                          <p:attrName>style.visibility</p:attrName>
                                        </p:attrNameLst>
                                      </p:cBhvr>
                                      <p:to>
                                        <p:strVal val="visible"/>
                                      </p:to>
                                    </p:set>
                                    <p:anim calcmode="lin" valueType="num">
                                      <p:cBhvr additive="base">
                                        <p:cTn id="13" dur="500" fill="hold"/>
                                        <p:tgtEl>
                                          <p:spTgt spid="19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96">
                                            <p:txEl>
                                              <p:pRg st="2" end="2"/>
                                            </p:txEl>
                                          </p:spTgt>
                                        </p:tgtEl>
                                        <p:attrNameLst>
                                          <p:attrName>style.visibility</p:attrName>
                                        </p:attrNameLst>
                                      </p:cBhvr>
                                      <p:to>
                                        <p:strVal val="visible"/>
                                      </p:to>
                                    </p:set>
                                    <p:anim calcmode="lin" valueType="num">
                                      <p:cBhvr additive="base">
                                        <p:cTn id="19" dur="500" fill="hold"/>
                                        <p:tgtEl>
                                          <p:spTgt spid="19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96">
                                            <p:txEl>
                                              <p:pRg st="3" end="3"/>
                                            </p:txEl>
                                          </p:spTgt>
                                        </p:tgtEl>
                                        <p:attrNameLst>
                                          <p:attrName>style.visibility</p:attrName>
                                        </p:attrNameLst>
                                      </p:cBhvr>
                                      <p:to>
                                        <p:strVal val="visible"/>
                                      </p:to>
                                    </p:set>
                                    <p:anim calcmode="lin" valueType="num">
                                      <p:cBhvr additive="base">
                                        <p:cTn id="25" dur="500" fill="hold"/>
                                        <p:tgtEl>
                                          <p:spTgt spid="19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9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96">
                                            <p:txEl>
                                              <p:pRg st="4" end="4"/>
                                            </p:txEl>
                                          </p:spTgt>
                                        </p:tgtEl>
                                        <p:attrNameLst>
                                          <p:attrName>style.visibility</p:attrName>
                                        </p:attrNameLst>
                                      </p:cBhvr>
                                      <p:to>
                                        <p:strVal val="visible"/>
                                      </p:to>
                                    </p:set>
                                    <p:anim calcmode="lin" valueType="num">
                                      <p:cBhvr additive="base">
                                        <p:cTn id="31" dur="500" fill="hold"/>
                                        <p:tgtEl>
                                          <p:spTgt spid="19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9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96">
                                            <p:txEl>
                                              <p:pRg st="5" end="5"/>
                                            </p:txEl>
                                          </p:spTgt>
                                        </p:tgtEl>
                                        <p:attrNameLst>
                                          <p:attrName>style.visibility</p:attrName>
                                        </p:attrNameLst>
                                      </p:cBhvr>
                                      <p:to>
                                        <p:strVal val="visible"/>
                                      </p:to>
                                    </p:set>
                                    <p:anim calcmode="lin" valueType="num">
                                      <p:cBhvr additive="base">
                                        <p:cTn id="37" dur="500" fill="hold"/>
                                        <p:tgtEl>
                                          <p:spTgt spid="19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9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96">
                                            <p:txEl>
                                              <p:pRg st="6" end="6"/>
                                            </p:txEl>
                                          </p:spTgt>
                                        </p:tgtEl>
                                        <p:attrNameLst>
                                          <p:attrName>style.visibility</p:attrName>
                                        </p:attrNameLst>
                                      </p:cBhvr>
                                      <p:to>
                                        <p:strVal val="visible"/>
                                      </p:to>
                                    </p:set>
                                    <p:anim calcmode="lin" valueType="num">
                                      <p:cBhvr additive="base">
                                        <p:cTn id="43" dur="500" fill="hold"/>
                                        <p:tgtEl>
                                          <p:spTgt spid="19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9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Shape 201"/>
          <p:cNvSpPr txBox="1">
            <a:spLocks noGrp="1"/>
          </p:cNvSpPr>
          <p:nvPr>
            <p:ph type="title"/>
          </p:nvPr>
        </p:nvSpPr>
        <p:spPr>
          <a:xfrm>
            <a:off x="1735400" y="169150"/>
            <a:ext cx="9769200" cy="1281000"/>
          </a:xfrm>
          <a:prstGeom prst="rect">
            <a:avLst/>
          </a:prstGeom>
        </p:spPr>
        <p:txBody>
          <a:bodyPr lIns="91425" tIns="91425" rIns="91425" bIns="91425" anchor="t" anchorCtr="0">
            <a:noAutofit/>
          </a:bodyPr>
          <a:lstStyle/>
          <a:p>
            <a:pPr lvl="0">
              <a:spcBef>
                <a:spcPts val="0"/>
              </a:spcBef>
              <a:buClr>
                <a:schemeClr val="dk1"/>
              </a:buClr>
              <a:buSzPct val="25000"/>
              <a:buFont typeface="Arial"/>
              <a:buNone/>
            </a:pPr>
            <a:r>
              <a:rPr lang="en-US" sz="4800"/>
              <a:t>Top 7 Instructional Strategies, cont.</a:t>
            </a:r>
          </a:p>
        </p:txBody>
      </p:sp>
      <p:sp>
        <p:nvSpPr>
          <p:cNvPr id="202" name="Shape 202"/>
          <p:cNvSpPr txBox="1">
            <a:spLocks noGrp="1"/>
          </p:cNvSpPr>
          <p:nvPr>
            <p:ph type="body" idx="1"/>
          </p:nvPr>
        </p:nvSpPr>
        <p:spPr>
          <a:xfrm>
            <a:off x="1364900" y="1138025"/>
            <a:ext cx="10665600" cy="5540400"/>
          </a:xfrm>
          <a:prstGeom prst="rect">
            <a:avLst/>
          </a:prstGeom>
        </p:spPr>
        <p:txBody>
          <a:bodyPr lIns="91425" tIns="91425" rIns="91425" bIns="91425" anchor="t" anchorCtr="0">
            <a:noAutofit/>
          </a:bodyPr>
          <a:lstStyle/>
          <a:p>
            <a:pPr marL="457200" lvl="0" indent="-444500" rtl="0">
              <a:spcBef>
                <a:spcPts val="0"/>
              </a:spcBef>
              <a:buSzPct val="100000"/>
              <a:buAutoNum type="arabicPeriod" startAt="4"/>
            </a:pPr>
            <a:r>
              <a:rPr lang="en-US" sz="3400" b="1" dirty="0"/>
              <a:t>Think-Pair-Share </a:t>
            </a:r>
            <a:r>
              <a:rPr lang="en-US" sz="3400" dirty="0"/>
              <a:t>(Talk)</a:t>
            </a:r>
          </a:p>
          <a:p>
            <a:pPr marL="914400" lvl="1" indent="-444500" rtl="0">
              <a:spcBef>
                <a:spcPts val="0"/>
              </a:spcBef>
              <a:buSzPct val="100000"/>
            </a:pPr>
            <a:r>
              <a:rPr lang="en-US" sz="3400" dirty="0"/>
              <a:t>”Teaching is mostly listening but learning is mostly talking.  Talk comes before writing.” </a:t>
            </a:r>
          </a:p>
          <a:p>
            <a:pPr marL="457200" lvl="0" indent="-444500" rtl="0">
              <a:spcBef>
                <a:spcPts val="0"/>
              </a:spcBef>
              <a:buSzPct val="100000"/>
              <a:buAutoNum type="arabicPeriod" startAt="4"/>
            </a:pPr>
            <a:r>
              <a:rPr lang="en-US" sz="3400" b="1" dirty="0"/>
              <a:t>Writing </a:t>
            </a:r>
            <a:r>
              <a:rPr lang="en-US" sz="3400" dirty="0"/>
              <a:t>(Write)</a:t>
            </a:r>
          </a:p>
          <a:p>
            <a:pPr marL="914400" lvl="1" indent="-444500" rtl="0">
              <a:spcBef>
                <a:spcPts val="0"/>
              </a:spcBef>
              <a:buSzPct val="100000"/>
            </a:pPr>
            <a:r>
              <a:rPr lang="en-US" sz="3400" dirty="0"/>
              <a:t>e.g. checking for understanding and formative assessment </a:t>
            </a:r>
          </a:p>
          <a:p>
            <a:pPr lvl="0">
              <a:spcBef>
                <a:spcPts val="0"/>
              </a:spcBef>
              <a:buNone/>
            </a:pPr>
            <a:endParaRPr sz="3400" dirty="0"/>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2">
                                            <p:txEl>
                                              <p:pRg st="0" end="0"/>
                                            </p:txEl>
                                          </p:spTgt>
                                        </p:tgtEl>
                                        <p:attrNameLst>
                                          <p:attrName>style.visibility</p:attrName>
                                        </p:attrNameLst>
                                      </p:cBhvr>
                                      <p:to>
                                        <p:strVal val="visible"/>
                                      </p:to>
                                    </p:set>
                                    <p:anim calcmode="lin" valueType="num">
                                      <p:cBhvr additive="base">
                                        <p:cTn id="7" dur="500" fill="hold"/>
                                        <p:tgtEl>
                                          <p:spTgt spid="20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2">
                                            <p:txEl>
                                              <p:pRg st="1" end="1"/>
                                            </p:txEl>
                                          </p:spTgt>
                                        </p:tgtEl>
                                        <p:attrNameLst>
                                          <p:attrName>style.visibility</p:attrName>
                                        </p:attrNameLst>
                                      </p:cBhvr>
                                      <p:to>
                                        <p:strVal val="visible"/>
                                      </p:to>
                                    </p:set>
                                    <p:anim calcmode="lin" valueType="num">
                                      <p:cBhvr additive="base">
                                        <p:cTn id="13" dur="500" fill="hold"/>
                                        <p:tgtEl>
                                          <p:spTgt spid="20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02">
                                            <p:txEl>
                                              <p:pRg st="2" end="2"/>
                                            </p:txEl>
                                          </p:spTgt>
                                        </p:tgtEl>
                                        <p:attrNameLst>
                                          <p:attrName>style.visibility</p:attrName>
                                        </p:attrNameLst>
                                      </p:cBhvr>
                                      <p:to>
                                        <p:strVal val="visible"/>
                                      </p:to>
                                    </p:set>
                                    <p:anim calcmode="lin" valueType="num">
                                      <p:cBhvr additive="base">
                                        <p:cTn id="19" dur="500" fill="hold"/>
                                        <p:tgtEl>
                                          <p:spTgt spid="20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02">
                                            <p:txEl>
                                              <p:pRg st="3" end="3"/>
                                            </p:txEl>
                                          </p:spTgt>
                                        </p:tgtEl>
                                        <p:attrNameLst>
                                          <p:attrName>style.visibility</p:attrName>
                                        </p:attrNameLst>
                                      </p:cBhvr>
                                      <p:to>
                                        <p:strVal val="visible"/>
                                      </p:to>
                                    </p:set>
                                    <p:anim calcmode="lin" valueType="num">
                                      <p:cBhvr additive="base">
                                        <p:cTn id="25" dur="500" fill="hold"/>
                                        <p:tgtEl>
                                          <p:spTgt spid="20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0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Shape 207"/>
          <p:cNvSpPr txBox="1">
            <a:spLocks noGrp="1"/>
          </p:cNvSpPr>
          <p:nvPr>
            <p:ph type="title"/>
          </p:nvPr>
        </p:nvSpPr>
        <p:spPr>
          <a:xfrm>
            <a:off x="1735400" y="169150"/>
            <a:ext cx="9769200" cy="1281000"/>
          </a:xfrm>
          <a:prstGeom prst="rect">
            <a:avLst/>
          </a:prstGeom>
        </p:spPr>
        <p:txBody>
          <a:bodyPr lIns="91425" tIns="91425" rIns="91425" bIns="91425" anchor="t" anchorCtr="0">
            <a:noAutofit/>
          </a:bodyPr>
          <a:lstStyle/>
          <a:p>
            <a:pPr lvl="0" rtl="0">
              <a:spcBef>
                <a:spcPts val="0"/>
              </a:spcBef>
              <a:buClr>
                <a:schemeClr val="dk1"/>
              </a:buClr>
              <a:buSzPct val="25000"/>
              <a:buFont typeface="Arial"/>
              <a:buNone/>
            </a:pPr>
            <a:r>
              <a:rPr lang="en-US" sz="4800"/>
              <a:t>Top 7 Instructional Strategies, cont.</a:t>
            </a:r>
          </a:p>
        </p:txBody>
      </p:sp>
      <p:sp>
        <p:nvSpPr>
          <p:cNvPr id="208" name="Shape 208"/>
          <p:cNvSpPr txBox="1">
            <a:spLocks noGrp="1"/>
          </p:cNvSpPr>
          <p:nvPr>
            <p:ph type="body" idx="1"/>
          </p:nvPr>
        </p:nvSpPr>
        <p:spPr>
          <a:xfrm>
            <a:off x="1364900" y="1138025"/>
            <a:ext cx="10665600" cy="5540400"/>
          </a:xfrm>
          <a:prstGeom prst="rect">
            <a:avLst/>
          </a:prstGeom>
        </p:spPr>
        <p:txBody>
          <a:bodyPr lIns="91425" tIns="91425" rIns="91425" bIns="91425" anchor="t" anchorCtr="0">
            <a:noAutofit/>
          </a:bodyPr>
          <a:lstStyle/>
          <a:p>
            <a:pPr marL="457200" lvl="0" indent="-444500" rtl="0">
              <a:spcBef>
                <a:spcPts val="0"/>
              </a:spcBef>
              <a:buSzPct val="100000"/>
              <a:buAutoNum type="arabicPeriod" startAt="6"/>
            </a:pPr>
            <a:r>
              <a:rPr lang="en-US" sz="3400" b="1" dirty="0"/>
              <a:t>Questioning Strategies</a:t>
            </a:r>
            <a:r>
              <a:rPr lang="en-US" sz="3400" dirty="0"/>
              <a:t> (Reflect)</a:t>
            </a:r>
          </a:p>
          <a:p>
            <a:pPr marL="914400" lvl="1" indent="-444500" rtl="0">
              <a:spcBef>
                <a:spcPts val="0"/>
              </a:spcBef>
              <a:buSzPct val="100000"/>
              <a:buAutoNum type="alphaLcPeriod"/>
            </a:pPr>
            <a:r>
              <a:rPr lang="en-US" sz="3400" dirty="0"/>
              <a:t>Wait Time</a:t>
            </a:r>
          </a:p>
          <a:p>
            <a:pPr marL="914400" lvl="1" indent="-444500" rtl="0">
              <a:spcBef>
                <a:spcPts val="0"/>
              </a:spcBef>
              <a:buSzPct val="100000"/>
              <a:buAutoNum type="alphaLcPeriod"/>
            </a:pPr>
            <a:r>
              <a:rPr lang="en-US" sz="3400" dirty="0"/>
              <a:t>Open Ended:  “Why?” , “Are you sure?” , “Explain your thinking.”, “Can you say it in a different way?”</a:t>
            </a:r>
          </a:p>
          <a:p>
            <a:pPr marL="914400" lvl="1" indent="-444500" rtl="0">
              <a:spcBef>
                <a:spcPts val="0"/>
              </a:spcBef>
              <a:buSzPct val="100000"/>
              <a:buAutoNum type="alphaLcPeriod"/>
            </a:pPr>
            <a:r>
              <a:rPr lang="en-US" sz="3400" dirty="0"/>
              <a:t>Random selecting students (e.g. popsicle sticks)</a:t>
            </a:r>
          </a:p>
          <a:p>
            <a:pPr marL="457200" marR="0" lvl="0" indent="-444500" algn="l" rtl="0">
              <a:lnSpc>
                <a:spcPct val="100000"/>
              </a:lnSpc>
              <a:spcBef>
                <a:spcPts val="1000"/>
              </a:spcBef>
              <a:spcAft>
                <a:spcPts val="0"/>
              </a:spcAft>
              <a:buClr>
                <a:schemeClr val="accent1"/>
              </a:buClr>
              <a:buSzPct val="100000"/>
              <a:buFont typeface="Noto Sans Symbols"/>
              <a:buAutoNum type="arabicPeriod" startAt="6"/>
            </a:pPr>
            <a:r>
              <a:rPr lang="en-US" sz="3400" b="1" dirty="0"/>
              <a:t>Descriptive Feedback </a:t>
            </a:r>
          </a:p>
          <a:p>
            <a:pPr marL="914400" marR="0" lvl="1" indent="-444500" algn="l" rtl="0">
              <a:lnSpc>
                <a:spcPct val="100000"/>
              </a:lnSpc>
              <a:spcBef>
                <a:spcPts val="1000"/>
              </a:spcBef>
              <a:spcAft>
                <a:spcPts val="0"/>
              </a:spcAft>
              <a:buSzPct val="100000"/>
              <a:buAutoNum type="alphaLcPeriod"/>
            </a:pPr>
            <a:r>
              <a:rPr lang="en-US" sz="3400" dirty="0"/>
              <a:t>Individual </a:t>
            </a:r>
            <a:r>
              <a:rPr lang="en-US" sz="3400" dirty="0" smtClean="0"/>
              <a:t>Conferencing</a:t>
            </a:r>
          </a:p>
          <a:p>
            <a:pPr marL="914400" marR="0" lvl="1" indent="-444500" algn="l" rtl="0">
              <a:lnSpc>
                <a:spcPct val="100000"/>
              </a:lnSpc>
              <a:spcBef>
                <a:spcPts val="1000"/>
              </a:spcBef>
              <a:spcAft>
                <a:spcPts val="0"/>
              </a:spcAft>
              <a:buSzPct val="100000"/>
              <a:buAutoNum type="alphaLcPeriod"/>
            </a:pPr>
            <a:r>
              <a:rPr lang="en-US" sz="3400" dirty="0" smtClean="0"/>
              <a:t>Students must know what to do to improve</a:t>
            </a:r>
            <a:endParaRPr lang="en-US" sz="3400" dirty="0"/>
          </a:p>
          <a:p>
            <a:pPr marL="914400" marR="0" lvl="1" indent="-444500" algn="l" rtl="0">
              <a:lnSpc>
                <a:spcPct val="100000"/>
              </a:lnSpc>
              <a:spcBef>
                <a:spcPts val="1000"/>
              </a:spcBef>
              <a:spcAft>
                <a:spcPts val="0"/>
              </a:spcAft>
              <a:buSzPct val="100000"/>
              <a:buAutoNum type="alphaLcPeriod"/>
            </a:pPr>
            <a:r>
              <a:rPr lang="en-US" sz="3400" dirty="0"/>
              <a:t>More important than a </a:t>
            </a:r>
            <a:r>
              <a:rPr lang="en-US" sz="3400" b="1" u="sng" dirty="0"/>
              <a:t>letter grade</a:t>
            </a:r>
          </a:p>
          <a:p>
            <a:pPr lvl="0" rtl="0">
              <a:spcBef>
                <a:spcPts val="0"/>
              </a:spcBef>
              <a:buNone/>
            </a:pPr>
            <a:endParaRPr sz="3400" dirty="0"/>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8">
                                            <p:txEl>
                                              <p:pRg st="0" end="0"/>
                                            </p:txEl>
                                          </p:spTgt>
                                        </p:tgtEl>
                                        <p:attrNameLst>
                                          <p:attrName>style.visibility</p:attrName>
                                        </p:attrNameLst>
                                      </p:cBhvr>
                                      <p:to>
                                        <p:strVal val="visible"/>
                                      </p:to>
                                    </p:set>
                                    <p:anim calcmode="lin" valueType="num">
                                      <p:cBhvr additive="base">
                                        <p:cTn id="7" dur="500" fill="hold"/>
                                        <p:tgtEl>
                                          <p:spTgt spid="20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8">
                                            <p:txEl>
                                              <p:pRg st="1" end="1"/>
                                            </p:txEl>
                                          </p:spTgt>
                                        </p:tgtEl>
                                        <p:attrNameLst>
                                          <p:attrName>style.visibility</p:attrName>
                                        </p:attrNameLst>
                                      </p:cBhvr>
                                      <p:to>
                                        <p:strVal val="visible"/>
                                      </p:to>
                                    </p:set>
                                    <p:anim calcmode="lin" valueType="num">
                                      <p:cBhvr additive="base">
                                        <p:cTn id="13" dur="500" fill="hold"/>
                                        <p:tgtEl>
                                          <p:spTgt spid="20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08">
                                            <p:txEl>
                                              <p:pRg st="2" end="2"/>
                                            </p:txEl>
                                          </p:spTgt>
                                        </p:tgtEl>
                                        <p:attrNameLst>
                                          <p:attrName>style.visibility</p:attrName>
                                        </p:attrNameLst>
                                      </p:cBhvr>
                                      <p:to>
                                        <p:strVal val="visible"/>
                                      </p:to>
                                    </p:set>
                                    <p:anim calcmode="lin" valueType="num">
                                      <p:cBhvr additive="base">
                                        <p:cTn id="19" dur="500" fill="hold"/>
                                        <p:tgtEl>
                                          <p:spTgt spid="20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08">
                                            <p:txEl>
                                              <p:pRg st="3" end="3"/>
                                            </p:txEl>
                                          </p:spTgt>
                                        </p:tgtEl>
                                        <p:attrNameLst>
                                          <p:attrName>style.visibility</p:attrName>
                                        </p:attrNameLst>
                                      </p:cBhvr>
                                      <p:to>
                                        <p:strVal val="visible"/>
                                      </p:to>
                                    </p:set>
                                    <p:anim calcmode="lin" valueType="num">
                                      <p:cBhvr additive="base">
                                        <p:cTn id="25" dur="500" fill="hold"/>
                                        <p:tgtEl>
                                          <p:spTgt spid="20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0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08">
                                            <p:txEl>
                                              <p:pRg st="4" end="4"/>
                                            </p:txEl>
                                          </p:spTgt>
                                        </p:tgtEl>
                                        <p:attrNameLst>
                                          <p:attrName>style.visibility</p:attrName>
                                        </p:attrNameLst>
                                      </p:cBhvr>
                                      <p:to>
                                        <p:strVal val="visible"/>
                                      </p:to>
                                    </p:set>
                                    <p:anim calcmode="lin" valueType="num">
                                      <p:cBhvr additive="base">
                                        <p:cTn id="31" dur="500" fill="hold"/>
                                        <p:tgtEl>
                                          <p:spTgt spid="20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0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08">
                                            <p:txEl>
                                              <p:pRg st="5" end="5"/>
                                            </p:txEl>
                                          </p:spTgt>
                                        </p:tgtEl>
                                        <p:attrNameLst>
                                          <p:attrName>style.visibility</p:attrName>
                                        </p:attrNameLst>
                                      </p:cBhvr>
                                      <p:to>
                                        <p:strVal val="visible"/>
                                      </p:to>
                                    </p:set>
                                    <p:anim calcmode="lin" valueType="num">
                                      <p:cBhvr additive="base">
                                        <p:cTn id="37" dur="500" fill="hold"/>
                                        <p:tgtEl>
                                          <p:spTgt spid="208">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0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08">
                                            <p:txEl>
                                              <p:pRg st="6" end="6"/>
                                            </p:txEl>
                                          </p:spTgt>
                                        </p:tgtEl>
                                        <p:attrNameLst>
                                          <p:attrName>style.visibility</p:attrName>
                                        </p:attrNameLst>
                                      </p:cBhvr>
                                      <p:to>
                                        <p:strVal val="visible"/>
                                      </p:to>
                                    </p:set>
                                    <p:anim calcmode="lin" valueType="num">
                                      <p:cBhvr additive="base">
                                        <p:cTn id="43" dur="500" fill="hold"/>
                                        <p:tgtEl>
                                          <p:spTgt spid="208">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0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08">
                                            <p:txEl>
                                              <p:pRg st="7" end="7"/>
                                            </p:txEl>
                                          </p:spTgt>
                                        </p:tgtEl>
                                        <p:attrNameLst>
                                          <p:attrName>style.visibility</p:attrName>
                                        </p:attrNameLst>
                                      </p:cBhvr>
                                      <p:to>
                                        <p:strVal val="visible"/>
                                      </p:to>
                                    </p:set>
                                    <p:anim calcmode="lin" valueType="num">
                                      <p:cBhvr additive="base">
                                        <p:cTn id="49" dur="500" fill="hold"/>
                                        <p:tgtEl>
                                          <p:spTgt spid="208">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08">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Shape 195"/>
          <p:cNvSpPr txBox="1">
            <a:spLocks noGrp="1"/>
          </p:cNvSpPr>
          <p:nvPr>
            <p:ph type="title"/>
          </p:nvPr>
        </p:nvSpPr>
        <p:spPr>
          <a:xfrm>
            <a:off x="1856096" y="285197"/>
            <a:ext cx="9489804" cy="1162800"/>
          </a:xfrm>
          <a:prstGeom prst="rect">
            <a:avLst/>
          </a:prstGeom>
        </p:spPr>
        <p:txBody>
          <a:bodyPr lIns="91425" tIns="91425" rIns="91425" bIns="91425" anchor="t" anchorCtr="0">
            <a:noAutofit/>
          </a:bodyPr>
          <a:lstStyle/>
          <a:p>
            <a:pPr lvl="0">
              <a:spcBef>
                <a:spcPts val="0"/>
              </a:spcBef>
              <a:buNone/>
            </a:pPr>
            <a:r>
              <a:rPr lang="en-US" sz="4800" b="1" u="sng" dirty="0" smtClean="0">
                <a:effectLst>
                  <a:outerShdw blurRad="38100" dist="38100" dir="2700000" algn="tl">
                    <a:srgbClr val="000000">
                      <a:alpha val="43137"/>
                    </a:srgbClr>
                  </a:outerShdw>
                </a:effectLst>
              </a:rPr>
              <a:t>Summary: Modeling of Strategies</a:t>
            </a:r>
            <a:endParaRPr lang="en-US" sz="4800" b="1" u="sng" dirty="0">
              <a:effectLst>
                <a:outerShdw blurRad="38100" dist="38100" dir="2700000" algn="tl">
                  <a:srgbClr val="000000">
                    <a:alpha val="43137"/>
                  </a:srgbClr>
                </a:outerShdw>
              </a:effectLst>
            </a:endParaRPr>
          </a:p>
        </p:txBody>
      </p:sp>
      <p:sp>
        <p:nvSpPr>
          <p:cNvPr id="196" name="Shape 196"/>
          <p:cNvSpPr txBox="1">
            <a:spLocks noGrp="1"/>
          </p:cNvSpPr>
          <p:nvPr>
            <p:ph type="body" idx="1"/>
          </p:nvPr>
        </p:nvSpPr>
        <p:spPr>
          <a:xfrm>
            <a:off x="491320" y="1033704"/>
            <a:ext cx="10959152" cy="5242200"/>
          </a:xfrm>
          <a:prstGeom prst="rect">
            <a:avLst/>
          </a:prstGeom>
        </p:spPr>
        <p:txBody>
          <a:bodyPr lIns="91425" tIns="91425" rIns="91425" bIns="91425" anchor="t" anchorCtr="0">
            <a:noAutofit/>
          </a:bodyPr>
          <a:lstStyle/>
          <a:p>
            <a:pPr marL="1155700" lvl="1" indent="-742950">
              <a:spcBef>
                <a:spcPts val="0"/>
              </a:spcBef>
              <a:buFont typeface="+mj-lt"/>
              <a:buAutoNum type="arabicParenR"/>
            </a:pPr>
            <a:r>
              <a:rPr lang="en-US" sz="4000" b="1" dirty="0" smtClean="0">
                <a:solidFill>
                  <a:srgbClr val="FF0000"/>
                </a:solidFill>
              </a:rPr>
              <a:t>Clear Learning Objective </a:t>
            </a:r>
            <a:r>
              <a:rPr lang="en-US" sz="4000" dirty="0" smtClean="0"/>
              <a:t>– Beginning, Middle, and End of Faculty Meeting</a:t>
            </a:r>
          </a:p>
          <a:p>
            <a:pPr marL="1155700" lvl="1" indent="-742950">
              <a:spcBef>
                <a:spcPts val="0"/>
              </a:spcBef>
              <a:buFont typeface="+mj-lt"/>
              <a:buAutoNum type="arabicParenR"/>
            </a:pPr>
            <a:r>
              <a:rPr lang="en-US" sz="4000" b="1" dirty="0" smtClean="0">
                <a:solidFill>
                  <a:srgbClr val="FF0000"/>
                </a:solidFill>
              </a:rPr>
              <a:t>I Do </a:t>
            </a:r>
            <a:r>
              <a:rPr lang="en-US" sz="4000" dirty="0" smtClean="0"/>
              <a:t>– (Top 7 List), </a:t>
            </a:r>
            <a:r>
              <a:rPr lang="en-US" sz="4000" b="1" dirty="0" smtClean="0">
                <a:solidFill>
                  <a:srgbClr val="FF0000"/>
                </a:solidFill>
              </a:rPr>
              <a:t>We Do </a:t>
            </a:r>
            <a:r>
              <a:rPr lang="en-US" sz="4000" dirty="0" smtClean="0"/>
              <a:t>(3X) – (Jigsaw Activity), </a:t>
            </a:r>
            <a:r>
              <a:rPr lang="en-US" sz="4000" b="1" dirty="0" smtClean="0">
                <a:solidFill>
                  <a:srgbClr val="FF0000"/>
                </a:solidFill>
              </a:rPr>
              <a:t>You Do </a:t>
            </a:r>
            <a:r>
              <a:rPr lang="en-US" sz="4000" dirty="0" smtClean="0"/>
              <a:t>– (In your classrooms)</a:t>
            </a:r>
          </a:p>
          <a:p>
            <a:pPr marL="1155700" lvl="1" indent="-742950">
              <a:spcBef>
                <a:spcPts val="0"/>
              </a:spcBef>
              <a:buFont typeface="+mj-lt"/>
              <a:buAutoNum type="arabicParenR"/>
            </a:pPr>
            <a:r>
              <a:rPr lang="en-US" sz="4000" b="1" dirty="0" smtClean="0">
                <a:solidFill>
                  <a:srgbClr val="FF0000"/>
                </a:solidFill>
              </a:rPr>
              <a:t>Concrete </a:t>
            </a:r>
            <a:r>
              <a:rPr lang="en-US" sz="4000" b="1" dirty="0" smtClean="0">
                <a:solidFill>
                  <a:srgbClr val="FF0000"/>
                </a:solidFill>
                <a:sym typeface="Wingdings" panose="05000000000000000000" pitchFamily="2" charset="2"/>
              </a:rPr>
              <a:t> Pictorial  Abstract</a:t>
            </a:r>
          </a:p>
          <a:p>
            <a:pPr marL="812800" lvl="2" indent="0">
              <a:spcBef>
                <a:spcPts val="0"/>
              </a:spcBef>
              <a:buNone/>
            </a:pPr>
            <a:r>
              <a:rPr lang="en-US" sz="3800" dirty="0">
                <a:sym typeface="Wingdings" panose="05000000000000000000" pitchFamily="2" charset="2"/>
              </a:rPr>
              <a:t>		</a:t>
            </a:r>
            <a:r>
              <a:rPr lang="en-US" sz="3800" dirty="0" smtClean="0">
                <a:sym typeface="Wingdings" panose="05000000000000000000" pitchFamily="2" charset="2"/>
              </a:rPr>
              <a:t>Definitions  Visuals  Skits</a:t>
            </a:r>
          </a:p>
          <a:p>
            <a:pPr marL="1155700" lvl="1" indent="-742950">
              <a:spcBef>
                <a:spcPts val="0"/>
              </a:spcBef>
              <a:buFont typeface="+mj-lt"/>
              <a:buAutoNum type="arabicParenR"/>
            </a:pPr>
            <a:r>
              <a:rPr lang="en-US" sz="4000" b="1" dirty="0" smtClean="0">
                <a:solidFill>
                  <a:srgbClr val="FF0000"/>
                </a:solidFill>
              </a:rPr>
              <a:t>Think-Pair-Share</a:t>
            </a:r>
            <a:r>
              <a:rPr lang="en-US" sz="4000" dirty="0" smtClean="0"/>
              <a:t> </a:t>
            </a:r>
            <a:r>
              <a:rPr lang="en-US" sz="4000" dirty="0" smtClean="0">
                <a:sym typeface="Wingdings" panose="05000000000000000000" pitchFamily="2" charset="2"/>
              </a:rPr>
              <a:t> Discussions</a:t>
            </a:r>
            <a:endParaRPr lang="en-US" sz="4000" dirty="0" smtClean="0"/>
          </a:p>
          <a:p>
            <a:pPr marL="1155700" lvl="1" indent="-742950">
              <a:spcBef>
                <a:spcPts val="0"/>
              </a:spcBef>
              <a:buFont typeface="+mj-lt"/>
              <a:buAutoNum type="arabicParenR"/>
            </a:pPr>
            <a:r>
              <a:rPr lang="en-US" sz="4000" b="1" dirty="0" smtClean="0">
                <a:solidFill>
                  <a:srgbClr val="FF0000"/>
                </a:solidFill>
              </a:rPr>
              <a:t>Writing</a:t>
            </a:r>
            <a:r>
              <a:rPr lang="en-US" sz="4000" dirty="0" smtClean="0"/>
              <a:t> </a:t>
            </a:r>
            <a:r>
              <a:rPr lang="en-US" sz="4000" dirty="0" smtClean="0">
                <a:sym typeface="Wingdings" panose="05000000000000000000" pitchFamily="2" charset="2"/>
              </a:rPr>
              <a:t> Reporting Back &amp; Exit Pass</a:t>
            </a:r>
            <a:endParaRPr lang="en-US" sz="4000" dirty="0" smtClean="0"/>
          </a:p>
        </p:txBody>
      </p:sp>
      <p:sp>
        <p:nvSpPr>
          <p:cNvPr id="2" name="Rectangle 1"/>
          <p:cNvSpPr/>
          <p:nvPr/>
        </p:nvSpPr>
        <p:spPr>
          <a:xfrm>
            <a:off x="5978820" y="3275112"/>
            <a:ext cx="234360" cy="307777"/>
          </a:xfrm>
          <a:prstGeom prst="rect">
            <a:avLst/>
          </a:prstGeom>
        </p:spPr>
        <p:txBody>
          <a:bodyPr wrap="none">
            <a:spAutoFit/>
          </a:bodyPr>
          <a:lstStyle/>
          <a:p>
            <a:r>
              <a:rPr lang="en-US" dirty="0"/>
              <a:t> </a:t>
            </a:r>
          </a:p>
        </p:txBody>
      </p:sp>
      <p:sp>
        <p:nvSpPr>
          <p:cNvPr id="3" name="Rectangle 2"/>
          <p:cNvSpPr/>
          <p:nvPr/>
        </p:nvSpPr>
        <p:spPr>
          <a:xfrm>
            <a:off x="5978820" y="3275112"/>
            <a:ext cx="234360" cy="307777"/>
          </a:xfrm>
          <a:prstGeom prst="rect">
            <a:avLst/>
          </a:prstGeom>
        </p:spPr>
        <p:txBody>
          <a:bodyPr wrap="none">
            <a:spAutoFit/>
          </a:bodyPr>
          <a:lstStyle/>
          <a:p>
            <a:r>
              <a:rPr lang="en-US" dirty="0"/>
              <a:t> </a:t>
            </a:r>
          </a:p>
        </p:txBody>
      </p:sp>
    </p:spTree>
    <p:extLst>
      <p:ext uri="{BB962C8B-B14F-4D97-AF65-F5344CB8AC3E}">
        <p14:creationId xmlns:p14="http://schemas.microsoft.com/office/powerpoint/2010/main" val="3792164992"/>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6">
                                            <p:txEl>
                                              <p:pRg st="0" end="0"/>
                                            </p:txEl>
                                          </p:spTgt>
                                        </p:tgtEl>
                                        <p:attrNameLst>
                                          <p:attrName>style.visibility</p:attrName>
                                        </p:attrNameLst>
                                      </p:cBhvr>
                                      <p:to>
                                        <p:strVal val="visible"/>
                                      </p:to>
                                    </p:set>
                                    <p:anim calcmode="lin" valueType="num">
                                      <p:cBhvr additive="base">
                                        <p:cTn id="7" dur="500" fill="hold"/>
                                        <p:tgtEl>
                                          <p:spTgt spid="19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6">
                                            <p:txEl>
                                              <p:pRg st="1" end="1"/>
                                            </p:txEl>
                                          </p:spTgt>
                                        </p:tgtEl>
                                        <p:attrNameLst>
                                          <p:attrName>style.visibility</p:attrName>
                                        </p:attrNameLst>
                                      </p:cBhvr>
                                      <p:to>
                                        <p:strVal val="visible"/>
                                      </p:to>
                                    </p:set>
                                    <p:anim calcmode="lin" valueType="num">
                                      <p:cBhvr additive="base">
                                        <p:cTn id="13" dur="500" fill="hold"/>
                                        <p:tgtEl>
                                          <p:spTgt spid="19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96">
                                            <p:txEl>
                                              <p:pRg st="2" end="2"/>
                                            </p:txEl>
                                          </p:spTgt>
                                        </p:tgtEl>
                                        <p:attrNameLst>
                                          <p:attrName>style.visibility</p:attrName>
                                        </p:attrNameLst>
                                      </p:cBhvr>
                                      <p:to>
                                        <p:strVal val="visible"/>
                                      </p:to>
                                    </p:set>
                                    <p:anim calcmode="lin" valueType="num">
                                      <p:cBhvr additive="base">
                                        <p:cTn id="19" dur="500" fill="hold"/>
                                        <p:tgtEl>
                                          <p:spTgt spid="19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96">
                                            <p:txEl>
                                              <p:pRg st="3" end="3"/>
                                            </p:txEl>
                                          </p:spTgt>
                                        </p:tgtEl>
                                        <p:attrNameLst>
                                          <p:attrName>style.visibility</p:attrName>
                                        </p:attrNameLst>
                                      </p:cBhvr>
                                      <p:to>
                                        <p:strVal val="visible"/>
                                      </p:to>
                                    </p:set>
                                    <p:anim calcmode="lin" valueType="num">
                                      <p:cBhvr additive="base">
                                        <p:cTn id="25" dur="500" fill="hold"/>
                                        <p:tgtEl>
                                          <p:spTgt spid="19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9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96">
                                            <p:txEl>
                                              <p:pRg st="4" end="4"/>
                                            </p:txEl>
                                          </p:spTgt>
                                        </p:tgtEl>
                                        <p:attrNameLst>
                                          <p:attrName>style.visibility</p:attrName>
                                        </p:attrNameLst>
                                      </p:cBhvr>
                                      <p:to>
                                        <p:strVal val="visible"/>
                                      </p:to>
                                    </p:set>
                                    <p:anim calcmode="lin" valueType="num">
                                      <p:cBhvr additive="base">
                                        <p:cTn id="31" dur="500" fill="hold"/>
                                        <p:tgtEl>
                                          <p:spTgt spid="19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9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96">
                                            <p:txEl>
                                              <p:pRg st="5" end="5"/>
                                            </p:txEl>
                                          </p:spTgt>
                                        </p:tgtEl>
                                        <p:attrNameLst>
                                          <p:attrName>style.visibility</p:attrName>
                                        </p:attrNameLst>
                                      </p:cBhvr>
                                      <p:to>
                                        <p:strVal val="visible"/>
                                      </p:to>
                                    </p:set>
                                    <p:anim calcmode="lin" valueType="num">
                                      <p:cBhvr additive="base">
                                        <p:cTn id="37" dur="500" fill="hold"/>
                                        <p:tgtEl>
                                          <p:spTgt spid="19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9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Shape 195"/>
          <p:cNvSpPr txBox="1">
            <a:spLocks noGrp="1"/>
          </p:cNvSpPr>
          <p:nvPr>
            <p:ph type="title"/>
          </p:nvPr>
        </p:nvSpPr>
        <p:spPr>
          <a:xfrm>
            <a:off x="1856096" y="285197"/>
            <a:ext cx="9489804" cy="1162800"/>
          </a:xfrm>
          <a:prstGeom prst="rect">
            <a:avLst/>
          </a:prstGeom>
        </p:spPr>
        <p:txBody>
          <a:bodyPr lIns="91425" tIns="91425" rIns="91425" bIns="91425" anchor="t" anchorCtr="0">
            <a:noAutofit/>
          </a:bodyPr>
          <a:lstStyle/>
          <a:p>
            <a:pPr lvl="0">
              <a:spcBef>
                <a:spcPts val="0"/>
              </a:spcBef>
              <a:buNone/>
            </a:pPr>
            <a:r>
              <a:rPr lang="en-US" sz="4800" b="1" u="sng" dirty="0" smtClean="0">
                <a:effectLst>
                  <a:outerShdw blurRad="38100" dist="38100" dir="2700000" algn="tl">
                    <a:srgbClr val="000000">
                      <a:alpha val="43137"/>
                    </a:srgbClr>
                  </a:outerShdw>
                </a:effectLst>
              </a:rPr>
              <a:t>Summary: Modeling of Strategies</a:t>
            </a:r>
            <a:endParaRPr lang="en-US" sz="4800" b="1" u="sng" dirty="0">
              <a:effectLst>
                <a:outerShdw blurRad="38100" dist="38100" dir="2700000" algn="tl">
                  <a:srgbClr val="000000">
                    <a:alpha val="43137"/>
                  </a:srgbClr>
                </a:outerShdw>
              </a:effectLst>
            </a:endParaRPr>
          </a:p>
        </p:txBody>
      </p:sp>
      <p:sp>
        <p:nvSpPr>
          <p:cNvPr id="196" name="Shape 196"/>
          <p:cNvSpPr txBox="1">
            <a:spLocks noGrp="1"/>
          </p:cNvSpPr>
          <p:nvPr>
            <p:ph type="body" idx="1"/>
          </p:nvPr>
        </p:nvSpPr>
        <p:spPr>
          <a:xfrm>
            <a:off x="491320" y="1033704"/>
            <a:ext cx="10959152" cy="5242200"/>
          </a:xfrm>
          <a:prstGeom prst="rect">
            <a:avLst/>
          </a:prstGeom>
        </p:spPr>
        <p:txBody>
          <a:bodyPr lIns="91425" tIns="91425" rIns="91425" bIns="91425" anchor="t" anchorCtr="0">
            <a:noAutofit/>
          </a:bodyPr>
          <a:lstStyle/>
          <a:p>
            <a:pPr marL="1155700" lvl="1" indent="-742950">
              <a:spcBef>
                <a:spcPts val="0"/>
              </a:spcBef>
              <a:buFont typeface="+mj-lt"/>
              <a:buAutoNum type="arabicParenR" startAt="6"/>
            </a:pPr>
            <a:r>
              <a:rPr lang="en-US" sz="4000" b="1" dirty="0" smtClean="0">
                <a:solidFill>
                  <a:srgbClr val="FF0000"/>
                </a:solidFill>
              </a:rPr>
              <a:t>Questioning Strategies </a:t>
            </a:r>
            <a:r>
              <a:rPr lang="en-US" sz="4000" b="1" dirty="0" smtClean="0">
                <a:solidFill>
                  <a:schemeClr val="tx1"/>
                </a:solidFill>
              </a:rPr>
              <a:t>– Why these 7 strategies? </a:t>
            </a:r>
            <a:endParaRPr lang="en-US" sz="4000" b="1" dirty="0" smtClean="0">
              <a:solidFill>
                <a:srgbClr val="FF0000"/>
              </a:solidFill>
            </a:endParaRPr>
          </a:p>
          <a:p>
            <a:pPr marL="1155700" lvl="1" indent="-742950">
              <a:spcBef>
                <a:spcPts val="0"/>
              </a:spcBef>
              <a:buFont typeface="+mj-lt"/>
              <a:buAutoNum type="arabicParenR" startAt="6"/>
            </a:pPr>
            <a:r>
              <a:rPr lang="en-US" sz="4000" b="1" dirty="0" smtClean="0">
                <a:solidFill>
                  <a:srgbClr val="FF0000"/>
                </a:solidFill>
              </a:rPr>
              <a:t>Descriptive Feedback </a:t>
            </a:r>
            <a:r>
              <a:rPr lang="en-US" sz="4000" b="1" dirty="0" smtClean="0">
                <a:solidFill>
                  <a:schemeClr val="tx1"/>
                </a:solidFill>
              </a:rPr>
              <a:t>– Facilitators providing feedback during discussions</a:t>
            </a:r>
            <a:endParaRPr lang="en-US" sz="4000" b="1" dirty="0" smtClean="0">
              <a:solidFill>
                <a:srgbClr val="FF0000"/>
              </a:solidFill>
            </a:endParaRPr>
          </a:p>
        </p:txBody>
      </p:sp>
      <p:sp>
        <p:nvSpPr>
          <p:cNvPr id="2" name="Rectangle 1"/>
          <p:cNvSpPr/>
          <p:nvPr/>
        </p:nvSpPr>
        <p:spPr>
          <a:xfrm>
            <a:off x="5978820" y="3275112"/>
            <a:ext cx="234360" cy="307777"/>
          </a:xfrm>
          <a:prstGeom prst="rect">
            <a:avLst/>
          </a:prstGeom>
        </p:spPr>
        <p:txBody>
          <a:bodyPr wrap="none">
            <a:spAutoFit/>
          </a:bodyPr>
          <a:lstStyle/>
          <a:p>
            <a:r>
              <a:rPr lang="en-US" dirty="0"/>
              <a:t> </a:t>
            </a:r>
          </a:p>
        </p:txBody>
      </p:sp>
      <p:sp>
        <p:nvSpPr>
          <p:cNvPr id="3" name="Rectangle 2"/>
          <p:cNvSpPr/>
          <p:nvPr/>
        </p:nvSpPr>
        <p:spPr>
          <a:xfrm>
            <a:off x="5978820" y="3275112"/>
            <a:ext cx="234360" cy="307777"/>
          </a:xfrm>
          <a:prstGeom prst="rect">
            <a:avLst/>
          </a:prstGeom>
        </p:spPr>
        <p:txBody>
          <a:bodyPr wrap="none">
            <a:spAutoFit/>
          </a:bodyPr>
          <a:lstStyle/>
          <a:p>
            <a:r>
              <a:rPr lang="en-US" dirty="0"/>
              <a:t> </a:t>
            </a:r>
          </a:p>
        </p:txBody>
      </p:sp>
    </p:spTree>
    <p:extLst>
      <p:ext uri="{BB962C8B-B14F-4D97-AF65-F5344CB8AC3E}">
        <p14:creationId xmlns:p14="http://schemas.microsoft.com/office/powerpoint/2010/main" val="111983050"/>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6">
                                            <p:txEl>
                                              <p:pRg st="0" end="0"/>
                                            </p:txEl>
                                          </p:spTgt>
                                        </p:tgtEl>
                                        <p:attrNameLst>
                                          <p:attrName>style.visibility</p:attrName>
                                        </p:attrNameLst>
                                      </p:cBhvr>
                                      <p:to>
                                        <p:strVal val="visible"/>
                                      </p:to>
                                    </p:set>
                                    <p:anim calcmode="lin" valueType="num">
                                      <p:cBhvr additive="base">
                                        <p:cTn id="7" dur="500" fill="hold"/>
                                        <p:tgtEl>
                                          <p:spTgt spid="19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6">
                                            <p:txEl>
                                              <p:pRg st="1" end="1"/>
                                            </p:txEl>
                                          </p:spTgt>
                                        </p:tgtEl>
                                        <p:attrNameLst>
                                          <p:attrName>style.visibility</p:attrName>
                                        </p:attrNameLst>
                                      </p:cBhvr>
                                      <p:to>
                                        <p:strVal val="visible"/>
                                      </p:to>
                                    </p:set>
                                    <p:anim calcmode="lin" valueType="num">
                                      <p:cBhvr additive="base">
                                        <p:cTn id="13" dur="500" fill="hold"/>
                                        <p:tgtEl>
                                          <p:spTgt spid="19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Shape 195"/>
          <p:cNvSpPr txBox="1">
            <a:spLocks noGrp="1"/>
          </p:cNvSpPr>
          <p:nvPr>
            <p:ph type="title"/>
          </p:nvPr>
        </p:nvSpPr>
        <p:spPr>
          <a:xfrm>
            <a:off x="1856096" y="0"/>
            <a:ext cx="9489804" cy="588260"/>
          </a:xfrm>
          <a:prstGeom prst="rect">
            <a:avLst/>
          </a:prstGeom>
        </p:spPr>
        <p:txBody>
          <a:bodyPr lIns="91425" tIns="91425" rIns="91425" bIns="91425" anchor="t" anchorCtr="0">
            <a:noAutofit/>
          </a:bodyPr>
          <a:lstStyle/>
          <a:p>
            <a:pPr lvl="0">
              <a:spcBef>
                <a:spcPts val="0"/>
              </a:spcBef>
              <a:buNone/>
            </a:pPr>
            <a:r>
              <a:rPr lang="en-US" sz="4800" b="1" u="sng" dirty="0" smtClean="0">
                <a:effectLst>
                  <a:outerShdw blurRad="38100" dist="38100" dir="2700000" algn="tl">
                    <a:srgbClr val="000000">
                      <a:alpha val="43137"/>
                    </a:srgbClr>
                  </a:outerShdw>
                </a:effectLst>
              </a:rPr>
              <a:t>Summary: This Time, Let’s Do It!</a:t>
            </a:r>
            <a:endParaRPr lang="en-US" sz="4800" b="1" u="sng" dirty="0">
              <a:effectLst>
                <a:outerShdw blurRad="38100" dist="38100" dir="2700000" algn="tl">
                  <a:srgbClr val="000000">
                    <a:alpha val="43137"/>
                  </a:srgbClr>
                </a:outerShdw>
              </a:effectLst>
            </a:endParaRPr>
          </a:p>
        </p:txBody>
      </p:sp>
      <p:sp>
        <p:nvSpPr>
          <p:cNvPr id="196" name="Shape 196"/>
          <p:cNvSpPr txBox="1">
            <a:spLocks noGrp="1"/>
          </p:cNvSpPr>
          <p:nvPr>
            <p:ph type="body" idx="1"/>
          </p:nvPr>
        </p:nvSpPr>
        <p:spPr>
          <a:xfrm>
            <a:off x="1023582" y="764275"/>
            <a:ext cx="11013742" cy="5028515"/>
          </a:xfrm>
          <a:prstGeom prst="rect">
            <a:avLst/>
          </a:prstGeom>
        </p:spPr>
        <p:txBody>
          <a:bodyPr lIns="91425" tIns="91425" rIns="91425" bIns="91425" anchor="t" anchorCtr="0">
            <a:noAutofit/>
          </a:bodyPr>
          <a:lstStyle/>
          <a:p>
            <a:pPr marL="673100" indent="-514350" fontAlgn="base">
              <a:buFont typeface="+mj-lt"/>
              <a:buAutoNum type="arabicParenR"/>
            </a:pPr>
            <a:r>
              <a:rPr lang="en-US" sz="3400" b="1" dirty="0" smtClean="0">
                <a:solidFill>
                  <a:srgbClr val="0070C0"/>
                </a:solidFill>
                <a:effectLst>
                  <a:outerShdw blurRad="38100" dist="38100" dir="2700000" algn="tl">
                    <a:srgbClr val="000000">
                      <a:alpha val="43137"/>
                    </a:srgbClr>
                  </a:outerShdw>
                </a:effectLst>
              </a:rPr>
              <a:t>WE </a:t>
            </a:r>
            <a:r>
              <a:rPr lang="en-US" sz="3400" b="1" dirty="0">
                <a:solidFill>
                  <a:srgbClr val="0070C0"/>
                </a:solidFill>
                <a:effectLst>
                  <a:outerShdw blurRad="38100" dist="38100" dir="2700000" algn="tl">
                    <a:srgbClr val="000000">
                      <a:alpha val="43137"/>
                    </a:srgbClr>
                  </a:outerShdw>
                </a:effectLst>
              </a:rPr>
              <a:t>KNOW </a:t>
            </a:r>
            <a:r>
              <a:rPr lang="en-US" sz="3400" dirty="0"/>
              <a:t>what a sound curriculum looks like </a:t>
            </a:r>
            <a:endParaRPr lang="en-US" sz="3400" dirty="0" smtClean="0"/>
          </a:p>
          <a:p>
            <a:pPr marL="158750" indent="0" fontAlgn="base">
              <a:buNone/>
            </a:pPr>
            <a:r>
              <a:rPr lang="en-US" sz="3400" dirty="0"/>
              <a:t>	</a:t>
            </a:r>
            <a:r>
              <a:rPr lang="en-US" sz="3400" dirty="0" smtClean="0"/>
              <a:t>(</a:t>
            </a:r>
            <a:r>
              <a:rPr lang="en-US" sz="3400" b="1" dirty="0"/>
              <a:t>Power &amp; Priority </a:t>
            </a:r>
            <a:r>
              <a:rPr lang="en-US" sz="3400" b="1" dirty="0" smtClean="0"/>
              <a:t>Standards</a:t>
            </a:r>
            <a:r>
              <a:rPr lang="en-US" sz="3400" dirty="0" smtClean="0"/>
              <a:t>)</a:t>
            </a:r>
          </a:p>
          <a:p>
            <a:pPr marL="673100" indent="-514350" fontAlgn="base">
              <a:buFont typeface="+mj-lt"/>
              <a:buAutoNum type="arabicParenR" startAt="2"/>
            </a:pPr>
            <a:r>
              <a:rPr lang="en-US" sz="3400" dirty="0" smtClean="0">
                <a:solidFill>
                  <a:srgbClr val="0070C0"/>
                </a:solidFill>
                <a:effectLst>
                  <a:outerShdw blurRad="38100" dist="38100" dir="2700000" algn="tl">
                    <a:srgbClr val="000000">
                      <a:alpha val="43137"/>
                    </a:srgbClr>
                  </a:outerShdw>
                </a:effectLst>
              </a:rPr>
              <a:t> WE </a:t>
            </a:r>
            <a:r>
              <a:rPr lang="en-US" sz="3400" dirty="0">
                <a:solidFill>
                  <a:srgbClr val="0070C0"/>
                </a:solidFill>
                <a:effectLst>
                  <a:outerShdw blurRad="38100" dist="38100" dir="2700000" algn="tl">
                    <a:srgbClr val="000000">
                      <a:alpha val="43137"/>
                    </a:srgbClr>
                  </a:outerShdw>
                </a:effectLst>
              </a:rPr>
              <a:t>KNOW </a:t>
            </a:r>
            <a:r>
              <a:rPr lang="en-US" sz="3400" dirty="0"/>
              <a:t>that structurally sound lessons will significantly increase student achievement </a:t>
            </a:r>
            <a:endParaRPr lang="en-US" sz="3400" dirty="0" smtClean="0"/>
          </a:p>
          <a:p>
            <a:pPr marL="158750" indent="0" fontAlgn="base">
              <a:buNone/>
            </a:pPr>
            <a:r>
              <a:rPr lang="en-US" sz="3400" dirty="0"/>
              <a:t>	</a:t>
            </a:r>
            <a:r>
              <a:rPr lang="en-US" sz="3400" dirty="0" smtClean="0"/>
              <a:t>(</a:t>
            </a:r>
            <a:r>
              <a:rPr lang="en-US" sz="3400" b="1" dirty="0"/>
              <a:t>Instructional </a:t>
            </a:r>
            <a:r>
              <a:rPr lang="en-US" sz="3400" b="1" dirty="0" smtClean="0"/>
              <a:t>Strategies</a:t>
            </a:r>
            <a:r>
              <a:rPr lang="en-US" sz="3400" dirty="0" smtClean="0"/>
              <a:t>)</a:t>
            </a:r>
          </a:p>
          <a:p>
            <a:pPr marL="673100" indent="-514350" fontAlgn="base">
              <a:buFont typeface="+mj-lt"/>
              <a:buAutoNum type="arabicParenR" startAt="3"/>
            </a:pPr>
            <a:r>
              <a:rPr lang="en-US" sz="3400" b="1" dirty="0" smtClean="0"/>
              <a:t> </a:t>
            </a:r>
            <a:r>
              <a:rPr lang="en-US" sz="3400" dirty="0" smtClean="0">
                <a:solidFill>
                  <a:srgbClr val="0070C0"/>
                </a:solidFill>
                <a:effectLst>
                  <a:outerShdw blurRad="38100" dist="38100" dir="2700000" algn="tl">
                    <a:srgbClr val="000000">
                      <a:alpha val="43137"/>
                    </a:srgbClr>
                  </a:outerShdw>
                </a:effectLst>
              </a:rPr>
              <a:t>WE </a:t>
            </a:r>
            <a:r>
              <a:rPr lang="en-US" sz="3400" dirty="0">
                <a:solidFill>
                  <a:srgbClr val="0070C0"/>
                </a:solidFill>
                <a:effectLst>
                  <a:outerShdw blurRad="38100" dist="38100" dir="2700000" algn="tl">
                    <a:srgbClr val="000000">
                      <a:alpha val="43137"/>
                    </a:srgbClr>
                  </a:outerShdw>
                </a:effectLst>
              </a:rPr>
              <a:t>KNOW </a:t>
            </a:r>
            <a:r>
              <a:rPr lang="en-US" sz="3400" dirty="0"/>
              <a:t>that students need to do lots of meaningful reading and writing in ALL content areas </a:t>
            </a:r>
            <a:endParaRPr lang="en-US" sz="3400" dirty="0" smtClean="0"/>
          </a:p>
          <a:p>
            <a:pPr marL="158750" indent="0" fontAlgn="base">
              <a:buNone/>
            </a:pPr>
            <a:r>
              <a:rPr lang="en-US" sz="3400" dirty="0"/>
              <a:t>	</a:t>
            </a:r>
            <a:r>
              <a:rPr lang="en-US" sz="3400" dirty="0" smtClean="0"/>
              <a:t>(</a:t>
            </a:r>
            <a:r>
              <a:rPr lang="en-US" sz="3400" b="1" dirty="0"/>
              <a:t>Formative </a:t>
            </a:r>
            <a:r>
              <a:rPr lang="en-US" sz="3400" b="1" dirty="0" smtClean="0"/>
              <a:t>Assessments</a:t>
            </a:r>
            <a:r>
              <a:rPr lang="en-US" sz="3400" dirty="0" smtClean="0"/>
              <a:t>)</a:t>
            </a:r>
          </a:p>
          <a:p>
            <a:pPr marL="673100" indent="-514350" fontAlgn="base">
              <a:buFont typeface="+mj-lt"/>
              <a:buAutoNum type="arabicParenR" startAt="4"/>
            </a:pPr>
            <a:r>
              <a:rPr lang="en-US" sz="3400" b="1" dirty="0" smtClean="0"/>
              <a:t> </a:t>
            </a:r>
            <a:r>
              <a:rPr lang="en-US" sz="3400" dirty="0" smtClean="0">
                <a:solidFill>
                  <a:srgbClr val="0070C0"/>
                </a:solidFill>
                <a:effectLst>
                  <a:outerShdw blurRad="38100" dist="38100" dir="2700000" algn="tl">
                    <a:srgbClr val="000000">
                      <a:alpha val="43137"/>
                    </a:srgbClr>
                  </a:outerShdw>
                </a:effectLst>
              </a:rPr>
              <a:t>WE </a:t>
            </a:r>
            <a:r>
              <a:rPr lang="en-US" sz="3400" dirty="0">
                <a:solidFill>
                  <a:srgbClr val="0070C0"/>
                </a:solidFill>
                <a:effectLst>
                  <a:outerShdw blurRad="38100" dist="38100" dir="2700000" algn="tl">
                    <a:srgbClr val="000000">
                      <a:alpha val="43137"/>
                    </a:srgbClr>
                  </a:outerShdw>
                </a:effectLst>
              </a:rPr>
              <a:t>KNOW </a:t>
            </a:r>
            <a:r>
              <a:rPr lang="en-US" sz="3400" dirty="0"/>
              <a:t>that this will only work if we are committed and willing to monitor it!</a:t>
            </a:r>
            <a:endParaRPr lang="en-US" sz="3400" dirty="0" smtClean="0"/>
          </a:p>
        </p:txBody>
      </p:sp>
      <p:sp>
        <p:nvSpPr>
          <p:cNvPr id="2" name="Rectangle 1"/>
          <p:cNvSpPr/>
          <p:nvPr/>
        </p:nvSpPr>
        <p:spPr>
          <a:xfrm>
            <a:off x="5978820" y="3275112"/>
            <a:ext cx="234360" cy="307777"/>
          </a:xfrm>
          <a:prstGeom prst="rect">
            <a:avLst/>
          </a:prstGeom>
        </p:spPr>
        <p:txBody>
          <a:bodyPr wrap="none">
            <a:spAutoFit/>
          </a:bodyPr>
          <a:lstStyle/>
          <a:p>
            <a:r>
              <a:rPr lang="en-US" dirty="0"/>
              <a:t> </a:t>
            </a:r>
          </a:p>
        </p:txBody>
      </p:sp>
      <p:sp>
        <p:nvSpPr>
          <p:cNvPr id="3" name="Rectangle 2"/>
          <p:cNvSpPr/>
          <p:nvPr/>
        </p:nvSpPr>
        <p:spPr>
          <a:xfrm>
            <a:off x="5978820" y="3275112"/>
            <a:ext cx="234360" cy="307777"/>
          </a:xfrm>
          <a:prstGeom prst="rect">
            <a:avLst/>
          </a:prstGeom>
        </p:spPr>
        <p:txBody>
          <a:bodyPr wrap="none">
            <a:spAutoFit/>
          </a:bodyPr>
          <a:lstStyle/>
          <a:p>
            <a:r>
              <a:rPr lang="en-US" dirty="0"/>
              <a:t> </a:t>
            </a:r>
          </a:p>
        </p:txBody>
      </p:sp>
    </p:spTree>
    <p:extLst>
      <p:ext uri="{BB962C8B-B14F-4D97-AF65-F5344CB8AC3E}">
        <p14:creationId xmlns:p14="http://schemas.microsoft.com/office/powerpoint/2010/main" val="3939981215"/>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6">
                                            <p:txEl>
                                              <p:pRg st="0" end="0"/>
                                            </p:txEl>
                                          </p:spTgt>
                                        </p:tgtEl>
                                        <p:attrNameLst>
                                          <p:attrName>style.visibility</p:attrName>
                                        </p:attrNameLst>
                                      </p:cBhvr>
                                      <p:to>
                                        <p:strVal val="visible"/>
                                      </p:to>
                                    </p:set>
                                    <p:anim calcmode="lin" valueType="num">
                                      <p:cBhvr additive="base">
                                        <p:cTn id="7" dur="500" fill="hold"/>
                                        <p:tgtEl>
                                          <p:spTgt spid="19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6">
                                            <p:txEl>
                                              <p:pRg st="1" end="1"/>
                                            </p:txEl>
                                          </p:spTgt>
                                        </p:tgtEl>
                                        <p:attrNameLst>
                                          <p:attrName>style.visibility</p:attrName>
                                        </p:attrNameLst>
                                      </p:cBhvr>
                                      <p:to>
                                        <p:strVal val="visible"/>
                                      </p:to>
                                    </p:set>
                                    <p:anim calcmode="lin" valueType="num">
                                      <p:cBhvr additive="base">
                                        <p:cTn id="13" dur="500" fill="hold"/>
                                        <p:tgtEl>
                                          <p:spTgt spid="19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96">
                                            <p:txEl>
                                              <p:pRg st="2" end="2"/>
                                            </p:txEl>
                                          </p:spTgt>
                                        </p:tgtEl>
                                        <p:attrNameLst>
                                          <p:attrName>style.visibility</p:attrName>
                                        </p:attrNameLst>
                                      </p:cBhvr>
                                      <p:to>
                                        <p:strVal val="visible"/>
                                      </p:to>
                                    </p:set>
                                    <p:anim calcmode="lin" valueType="num">
                                      <p:cBhvr additive="base">
                                        <p:cTn id="19" dur="500" fill="hold"/>
                                        <p:tgtEl>
                                          <p:spTgt spid="19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96">
                                            <p:txEl>
                                              <p:pRg st="3" end="3"/>
                                            </p:txEl>
                                          </p:spTgt>
                                        </p:tgtEl>
                                        <p:attrNameLst>
                                          <p:attrName>style.visibility</p:attrName>
                                        </p:attrNameLst>
                                      </p:cBhvr>
                                      <p:to>
                                        <p:strVal val="visible"/>
                                      </p:to>
                                    </p:set>
                                    <p:anim calcmode="lin" valueType="num">
                                      <p:cBhvr additive="base">
                                        <p:cTn id="25" dur="500" fill="hold"/>
                                        <p:tgtEl>
                                          <p:spTgt spid="19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9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96">
                                            <p:txEl>
                                              <p:pRg st="4" end="4"/>
                                            </p:txEl>
                                          </p:spTgt>
                                        </p:tgtEl>
                                        <p:attrNameLst>
                                          <p:attrName>style.visibility</p:attrName>
                                        </p:attrNameLst>
                                      </p:cBhvr>
                                      <p:to>
                                        <p:strVal val="visible"/>
                                      </p:to>
                                    </p:set>
                                    <p:anim calcmode="lin" valueType="num">
                                      <p:cBhvr additive="base">
                                        <p:cTn id="31" dur="500" fill="hold"/>
                                        <p:tgtEl>
                                          <p:spTgt spid="19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9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96">
                                            <p:txEl>
                                              <p:pRg st="5" end="5"/>
                                            </p:txEl>
                                          </p:spTgt>
                                        </p:tgtEl>
                                        <p:attrNameLst>
                                          <p:attrName>style.visibility</p:attrName>
                                        </p:attrNameLst>
                                      </p:cBhvr>
                                      <p:to>
                                        <p:strVal val="visible"/>
                                      </p:to>
                                    </p:set>
                                    <p:anim calcmode="lin" valueType="num">
                                      <p:cBhvr additive="base">
                                        <p:cTn id="37" dur="500" fill="hold"/>
                                        <p:tgtEl>
                                          <p:spTgt spid="19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9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96">
                                            <p:txEl>
                                              <p:pRg st="6" end="6"/>
                                            </p:txEl>
                                          </p:spTgt>
                                        </p:tgtEl>
                                        <p:attrNameLst>
                                          <p:attrName>style.visibility</p:attrName>
                                        </p:attrNameLst>
                                      </p:cBhvr>
                                      <p:to>
                                        <p:strVal val="visible"/>
                                      </p:to>
                                    </p:set>
                                    <p:anim calcmode="lin" valueType="num">
                                      <p:cBhvr additive="base">
                                        <p:cTn id="43" dur="500" fill="hold"/>
                                        <p:tgtEl>
                                          <p:spTgt spid="19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9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6" name="Shape 196"/>
          <p:cNvSpPr txBox="1">
            <a:spLocks noGrp="1"/>
          </p:cNvSpPr>
          <p:nvPr>
            <p:ph type="body" idx="1"/>
          </p:nvPr>
        </p:nvSpPr>
        <p:spPr>
          <a:xfrm>
            <a:off x="1556945" y="1447997"/>
            <a:ext cx="9488044" cy="5242200"/>
          </a:xfrm>
          <a:prstGeom prst="rect">
            <a:avLst/>
          </a:prstGeom>
        </p:spPr>
        <p:txBody>
          <a:bodyPr lIns="91425" tIns="91425" rIns="91425" bIns="91425" anchor="t" anchorCtr="0">
            <a:noAutofit/>
          </a:bodyPr>
          <a:lstStyle/>
          <a:p>
            <a:pPr marL="457200" lvl="0" indent="-444500" rtl="0">
              <a:spcBef>
                <a:spcPts val="0"/>
              </a:spcBef>
              <a:buSzPct val="100000"/>
              <a:buAutoNum type="arabicPeriod"/>
            </a:pPr>
            <a:r>
              <a:rPr lang="en-US" sz="4000" dirty="0" smtClean="0"/>
              <a:t>Congratulations Joanna Kobayashi</a:t>
            </a:r>
          </a:p>
          <a:p>
            <a:pPr marL="457200" lvl="0" indent="-444500" rtl="0">
              <a:spcBef>
                <a:spcPts val="0"/>
              </a:spcBef>
              <a:buSzPct val="100000"/>
              <a:buAutoNum type="arabicPeriod"/>
            </a:pPr>
            <a:r>
              <a:rPr lang="en-US" sz="4000" dirty="0" smtClean="0"/>
              <a:t>Registrar Announcements</a:t>
            </a:r>
          </a:p>
          <a:p>
            <a:pPr marL="457200" lvl="0" indent="-444500" rtl="0">
              <a:spcBef>
                <a:spcPts val="0"/>
              </a:spcBef>
              <a:buSzPct val="100000"/>
              <a:buAutoNum type="arabicPeriod"/>
            </a:pPr>
            <a:r>
              <a:rPr lang="en-US" sz="4000" dirty="0" smtClean="0"/>
              <a:t>STAR Walkthroughs – Dates Tentative</a:t>
            </a:r>
          </a:p>
          <a:p>
            <a:pPr marL="457200" lvl="0" indent="-444500" rtl="0">
              <a:spcBef>
                <a:spcPts val="0"/>
              </a:spcBef>
              <a:buSzPct val="100000"/>
              <a:buAutoNum type="arabicPeriod"/>
            </a:pPr>
            <a:r>
              <a:rPr lang="en-US" sz="4000" dirty="0" smtClean="0"/>
              <a:t>Admin Announcements</a:t>
            </a:r>
          </a:p>
          <a:p>
            <a:pPr marL="457200" lvl="0" indent="-444500" rtl="0">
              <a:spcBef>
                <a:spcPts val="0"/>
              </a:spcBef>
              <a:buSzPct val="100000"/>
              <a:buAutoNum type="arabicPeriod"/>
            </a:pPr>
            <a:r>
              <a:rPr lang="en-US" sz="4000" dirty="0" smtClean="0"/>
              <a:t>HSTA Time -??</a:t>
            </a:r>
          </a:p>
        </p:txBody>
      </p:sp>
      <p:sp>
        <p:nvSpPr>
          <p:cNvPr id="7" name="Shape 195"/>
          <p:cNvSpPr txBox="1">
            <a:spLocks/>
          </p:cNvSpPr>
          <p:nvPr/>
        </p:nvSpPr>
        <p:spPr>
          <a:xfrm>
            <a:off x="2430200" y="285197"/>
            <a:ext cx="8915700" cy="1162800"/>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rgbClr val="262626"/>
              </a:buClr>
              <a:buFont typeface="Questrial"/>
              <a:buNone/>
              <a:defRPr sz="3600" b="0" i="0" u="none" strike="noStrike" cap="none">
                <a:solidFill>
                  <a:srgbClr val="262626"/>
                </a:solidFill>
                <a:latin typeface="Questrial"/>
                <a:ea typeface="Questrial"/>
                <a:cs typeface="Questrial"/>
                <a:sym typeface="Questrial"/>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r>
              <a:rPr lang="en-US" sz="5500" b="1" u="sng" dirty="0" smtClean="0">
                <a:effectLst>
                  <a:outerShdw blurRad="38100" dist="38100" dir="2700000" algn="tl">
                    <a:srgbClr val="000000">
                      <a:alpha val="43137"/>
                    </a:srgbClr>
                  </a:outerShdw>
                </a:effectLst>
              </a:rPr>
              <a:t>Announcements</a:t>
            </a:r>
            <a:endParaRPr lang="en-US" sz="5500" b="1" u="sng" dirty="0">
              <a:effectLst>
                <a:outerShdw blurRad="38100" dist="38100" dir="2700000" algn="tl">
                  <a:srgbClr val="000000">
                    <a:alpha val="43137"/>
                  </a:srgbClr>
                </a:outerShdw>
              </a:effectLst>
            </a:endParaRPr>
          </a:p>
        </p:txBody>
      </p:sp>
      <p:sp>
        <p:nvSpPr>
          <p:cNvPr id="3" name="Rectangle 2"/>
          <p:cNvSpPr/>
          <p:nvPr/>
        </p:nvSpPr>
        <p:spPr>
          <a:xfrm>
            <a:off x="5978820" y="3275112"/>
            <a:ext cx="234360" cy="307777"/>
          </a:xfrm>
          <a:prstGeom prst="rect">
            <a:avLst/>
          </a:prstGeom>
        </p:spPr>
        <p:txBody>
          <a:bodyPr wrap="none">
            <a:spAutoFit/>
          </a:bodyPr>
          <a:lstStyle/>
          <a:p>
            <a:r>
              <a:rPr lang="en-US" dirty="0"/>
              <a:t> </a:t>
            </a:r>
          </a:p>
        </p:txBody>
      </p:sp>
    </p:spTree>
    <p:extLst>
      <p:ext uri="{BB962C8B-B14F-4D97-AF65-F5344CB8AC3E}">
        <p14:creationId xmlns:p14="http://schemas.microsoft.com/office/powerpoint/2010/main" val="783707038"/>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6">
                                            <p:txEl>
                                              <p:pRg st="0" end="0"/>
                                            </p:txEl>
                                          </p:spTgt>
                                        </p:tgtEl>
                                        <p:attrNameLst>
                                          <p:attrName>style.visibility</p:attrName>
                                        </p:attrNameLst>
                                      </p:cBhvr>
                                      <p:to>
                                        <p:strVal val="visible"/>
                                      </p:to>
                                    </p:set>
                                    <p:anim calcmode="lin" valueType="num">
                                      <p:cBhvr additive="base">
                                        <p:cTn id="7" dur="500" fill="hold"/>
                                        <p:tgtEl>
                                          <p:spTgt spid="19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6">
                                            <p:txEl>
                                              <p:pRg st="1" end="1"/>
                                            </p:txEl>
                                          </p:spTgt>
                                        </p:tgtEl>
                                        <p:attrNameLst>
                                          <p:attrName>style.visibility</p:attrName>
                                        </p:attrNameLst>
                                      </p:cBhvr>
                                      <p:to>
                                        <p:strVal val="visible"/>
                                      </p:to>
                                    </p:set>
                                    <p:anim calcmode="lin" valueType="num">
                                      <p:cBhvr additive="base">
                                        <p:cTn id="13" dur="500" fill="hold"/>
                                        <p:tgtEl>
                                          <p:spTgt spid="19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96">
                                            <p:txEl>
                                              <p:pRg st="2" end="2"/>
                                            </p:txEl>
                                          </p:spTgt>
                                        </p:tgtEl>
                                        <p:attrNameLst>
                                          <p:attrName>style.visibility</p:attrName>
                                        </p:attrNameLst>
                                      </p:cBhvr>
                                      <p:to>
                                        <p:strVal val="visible"/>
                                      </p:to>
                                    </p:set>
                                    <p:anim calcmode="lin" valueType="num">
                                      <p:cBhvr additive="base">
                                        <p:cTn id="19" dur="500" fill="hold"/>
                                        <p:tgtEl>
                                          <p:spTgt spid="19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96">
                                            <p:txEl>
                                              <p:pRg st="3" end="3"/>
                                            </p:txEl>
                                          </p:spTgt>
                                        </p:tgtEl>
                                        <p:attrNameLst>
                                          <p:attrName>style.visibility</p:attrName>
                                        </p:attrNameLst>
                                      </p:cBhvr>
                                      <p:to>
                                        <p:strVal val="visible"/>
                                      </p:to>
                                    </p:set>
                                    <p:anim calcmode="lin" valueType="num">
                                      <p:cBhvr additive="base">
                                        <p:cTn id="25" dur="500" fill="hold"/>
                                        <p:tgtEl>
                                          <p:spTgt spid="19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9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96">
                                            <p:txEl>
                                              <p:pRg st="4" end="4"/>
                                            </p:txEl>
                                          </p:spTgt>
                                        </p:tgtEl>
                                        <p:attrNameLst>
                                          <p:attrName>style.visibility</p:attrName>
                                        </p:attrNameLst>
                                      </p:cBhvr>
                                      <p:to>
                                        <p:strVal val="visible"/>
                                      </p:to>
                                    </p:set>
                                    <p:anim calcmode="lin" valueType="num">
                                      <p:cBhvr additive="base">
                                        <p:cTn id="31" dur="500" fill="hold"/>
                                        <p:tgtEl>
                                          <p:spTgt spid="19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9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7" name="Shape 195"/>
          <p:cNvSpPr txBox="1">
            <a:spLocks/>
          </p:cNvSpPr>
          <p:nvPr/>
        </p:nvSpPr>
        <p:spPr>
          <a:xfrm>
            <a:off x="2045190" y="937102"/>
            <a:ext cx="8915700" cy="1162800"/>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rgbClr val="262626"/>
              </a:buClr>
              <a:buFont typeface="Questrial"/>
              <a:buNone/>
              <a:defRPr sz="3600" b="0" i="0" u="none" strike="noStrike" cap="none">
                <a:solidFill>
                  <a:srgbClr val="262626"/>
                </a:solidFill>
                <a:latin typeface="Questrial"/>
                <a:ea typeface="Questrial"/>
                <a:cs typeface="Questrial"/>
                <a:sym typeface="Questrial"/>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r>
              <a:rPr lang="en-US" sz="9600" b="1" dirty="0" smtClean="0">
                <a:effectLst>
                  <a:outerShdw blurRad="38100" dist="38100" dir="2700000" algn="tl">
                    <a:srgbClr val="000000">
                      <a:alpha val="43137"/>
                    </a:srgbClr>
                  </a:outerShdw>
                </a:effectLst>
              </a:rPr>
              <a:t>THANK YOU!</a:t>
            </a:r>
          </a:p>
          <a:p>
            <a:r>
              <a:rPr lang="en-US" sz="9600" b="1" dirty="0" smtClean="0">
                <a:effectLst>
                  <a:outerShdw blurRad="38100" dist="38100" dir="2700000" algn="tl">
                    <a:srgbClr val="000000">
                      <a:alpha val="43137"/>
                    </a:srgbClr>
                  </a:outerShdw>
                </a:effectLst>
              </a:rPr>
              <a:t>Have a Great 4</a:t>
            </a:r>
            <a:r>
              <a:rPr lang="en-US" sz="9600" b="1" baseline="30000" dirty="0" smtClean="0">
                <a:effectLst>
                  <a:outerShdw blurRad="38100" dist="38100" dir="2700000" algn="tl">
                    <a:srgbClr val="000000">
                      <a:alpha val="43137"/>
                    </a:srgbClr>
                  </a:outerShdw>
                </a:effectLst>
              </a:rPr>
              <a:t>th</a:t>
            </a:r>
            <a:r>
              <a:rPr lang="en-US" sz="9600" b="1" dirty="0" smtClean="0">
                <a:effectLst>
                  <a:outerShdw blurRad="38100" dist="38100" dir="2700000" algn="tl">
                    <a:srgbClr val="000000">
                      <a:alpha val="43137"/>
                    </a:srgbClr>
                  </a:outerShdw>
                </a:effectLst>
              </a:rPr>
              <a:t> Quarter</a:t>
            </a:r>
            <a:endParaRPr lang="en-US" sz="9600" b="1" dirty="0">
              <a:effectLst>
                <a:outerShdw blurRad="38100" dist="38100" dir="2700000" algn="tl">
                  <a:srgbClr val="000000">
                    <a:alpha val="43137"/>
                  </a:srgbClr>
                </a:outerShdw>
              </a:effectLst>
            </a:endParaRPr>
          </a:p>
        </p:txBody>
      </p:sp>
      <p:sp>
        <p:nvSpPr>
          <p:cNvPr id="3" name="Rectangle 2"/>
          <p:cNvSpPr/>
          <p:nvPr/>
        </p:nvSpPr>
        <p:spPr>
          <a:xfrm>
            <a:off x="5978820" y="3275112"/>
            <a:ext cx="234360" cy="307777"/>
          </a:xfrm>
          <a:prstGeom prst="rect">
            <a:avLst/>
          </a:prstGeom>
        </p:spPr>
        <p:txBody>
          <a:bodyPr wrap="none">
            <a:spAutoFit/>
          </a:bodyPr>
          <a:lstStyle/>
          <a:p>
            <a:r>
              <a:rPr lang="en-US" dirty="0"/>
              <a:t> </a:t>
            </a:r>
          </a:p>
        </p:txBody>
      </p:sp>
    </p:spTree>
    <p:extLst>
      <p:ext uri="{BB962C8B-B14F-4D97-AF65-F5344CB8AC3E}">
        <p14:creationId xmlns:p14="http://schemas.microsoft.com/office/powerpoint/2010/main" val="2965360430"/>
      </p:ext>
    </p:extLst>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Shape 213"/>
          <p:cNvSpPr txBox="1">
            <a:spLocks noGrp="1"/>
          </p:cNvSpPr>
          <p:nvPr>
            <p:ph type="title"/>
          </p:nvPr>
        </p:nvSpPr>
        <p:spPr>
          <a:xfrm>
            <a:off x="2003175" y="337660"/>
            <a:ext cx="8911800" cy="1281000"/>
          </a:xfrm>
          <a:prstGeom prst="rect">
            <a:avLst/>
          </a:prstGeom>
        </p:spPr>
        <p:txBody>
          <a:bodyPr lIns="91425" tIns="91425" rIns="91425" bIns="91425" anchor="t" anchorCtr="0">
            <a:noAutofit/>
          </a:bodyPr>
          <a:lstStyle/>
          <a:p>
            <a:pPr lvl="0">
              <a:spcBef>
                <a:spcPts val="0"/>
              </a:spcBef>
              <a:buNone/>
            </a:pPr>
            <a:r>
              <a:rPr lang="en-US"/>
              <a:t>How these strategies work together to support learning:</a:t>
            </a:r>
          </a:p>
        </p:txBody>
      </p:sp>
      <p:sp>
        <p:nvSpPr>
          <p:cNvPr id="214" name="Shape 214"/>
          <p:cNvSpPr txBox="1">
            <a:spLocks noGrp="1"/>
          </p:cNvSpPr>
          <p:nvPr>
            <p:ph type="body" idx="1"/>
          </p:nvPr>
        </p:nvSpPr>
        <p:spPr>
          <a:xfrm>
            <a:off x="1729850" y="1516500"/>
            <a:ext cx="9997800" cy="4802400"/>
          </a:xfrm>
          <a:prstGeom prst="rect">
            <a:avLst/>
          </a:prstGeom>
        </p:spPr>
        <p:txBody>
          <a:bodyPr lIns="91425" tIns="91425" rIns="91425" bIns="91425" anchor="t" anchorCtr="0">
            <a:noAutofit/>
          </a:bodyPr>
          <a:lstStyle/>
          <a:p>
            <a:pPr marL="457200" lvl="0" indent="-444500" rtl="0">
              <a:spcBef>
                <a:spcPts val="0"/>
              </a:spcBef>
              <a:buSzPct val="100000"/>
            </a:pPr>
            <a:r>
              <a:rPr lang="en-US" sz="3400" b="1" u="sng"/>
              <a:t>I Do, We Do, We Do, You Do</a:t>
            </a:r>
            <a:r>
              <a:rPr lang="en-US" sz="3400"/>
              <a:t>)</a:t>
            </a:r>
          </a:p>
          <a:p>
            <a:pPr marL="914400" lvl="1" indent="-444500" rtl="0">
              <a:spcBef>
                <a:spcPts val="0"/>
              </a:spcBef>
              <a:buSzPct val="100000"/>
            </a:pPr>
            <a:r>
              <a:rPr lang="en-US" sz="3400"/>
              <a:t>I do -- Modeling &amp; Demonstrating </a:t>
            </a:r>
            <a:r>
              <a:rPr lang="en-US" sz="3400" b="1" u="sng"/>
              <a:t>Objective</a:t>
            </a:r>
          </a:p>
          <a:p>
            <a:pPr marL="914400" lvl="1" indent="-444500" rtl="0">
              <a:spcBef>
                <a:spcPts val="0"/>
              </a:spcBef>
              <a:buSzPct val="100000"/>
            </a:pPr>
            <a:r>
              <a:rPr lang="en-US" sz="3400"/>
              <a:t>We do -- </a:t>
            </a:r>
            <a:r>
              <a:rPr lang="en-US" sz="3400" b="1" u="sng"/>
              <a:t>Think Pair Share</a:t>
            </a:r>
            <a:r>
              <a:rPr lang="en-US" sz="3400"/>
              <a:t>, discussion, turn and talk, </a:t>
            </a:r>
            <a:r>
              <a:rPr lang="en-US" sz="3400" b="1" u="sng"/>
              <a:t>questioning</a:t>
            </a:r>
            <a:r>
              <a:rPr lang="en-US" sz="3400"/>
              <a:t>, </a:t>
            </a:r>
            <a:r>
              <a:rPr lang="en-US" sz="3400" b="1" u="sng"/>
              <a:t>concrete to pictorial to abstract</a:t>
            </a:r>
          </a:p>
          <a:p>
            <a:pPr marL="914400" lvl="1" indent="-444500" rtl="0">
              <a:spcBef>
                <a:spcPts val="0"/>
              </a:spcBef>
              <a:buSzPct val="100000"/>
            </a:pPr>
            <a:r>
              <a:rPr lang="en-US" sz="3400"/>
              <a:t>We do --Check for understanding, formative assessments, guided practice, objective</a:t>
            </a:r>
          </a:p>
          <a:p>
            <a:pPr marL="914400" lvl="1" indent="-444500" rtl="0">
              <a:spcBef>
                <a:spcPts val="0"/>
              </a:spcBef>
              <a:buSzPct val="100000"/>
            </a:pPr>
            <a:r>
              <a:rPr lang="en-US" sz="3400"/>
              <a:t>You do--</a:t>
            </a:r>
            <a:r>
              <a:rPr lang="en-US" sz="3400" b="1" u="sng"/>
              <a:t>Argumentative writing</a:t>
            </a:r>
            <a:r>
              <a:rPr lang="en-US" sz="3400"/>
              <a:t>, speaking, culminating task, summative assessments</a:t>
            </a:r>
          </a:p>
          <a:p>
            <a:pPr lvl="0">
              <a:spcBef>
                <a:spcPts val="0"/>
              </a:spcBef>
              <a:buNone/>
            </a:pPr>
            <a:endParaRPr/>
          </a:p>
        </p:txBody>
      </p:sp>
    </p:spTree>
  </p:cSld>
  <p:clrMapOvr>
    <a:masterClrMapping/>
  </p:clrMapOvr>
  <p:transition spd="slow">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Shape 219"/>
          <p:cNvSpPr txBox="1">
            <a:spLocks noGrp="1"/>
          </p:cNvSpPr>
          <p:nvPr>
            <p:ph type="title"/>
          </p:nvPr>
        </p:nvSpPr>
        <p:spPr>
          <a:xfrm>
            <a:off x="1550200" y="134799"/>
            <a:ext cx="9836700" cy="1298400"/>
          </a:xfrm>
          <a:prstGeom prst="rect">
            <a:avLst/>
          </a:prstGeom>
        </p:spPr>
        <p:txBody>
          <a:bodyPr lIns="91425" tIns="91425" rIns="91425" bIns="91425" anchor="t" anchorCtr="0">
            <a:noAutofit/>
          </a:bodyPr>
          <a:lstStyle/>
          <a:p>
            <a:pPr lvl="0" rtl="0">
              <a:spcBef>
                <a:spcPts val="0"/>
              </a:spcBef>
              <a:buNone/>
            </a:pPr>
            <a:r>
              <a:rPr lang="en-US" sz="4800"/>
              <a:t>Focus:  Elevating the Essentials</a:t>
            </a:r>
          </a:p>
          <a:p>
            <a:pPr lvl="0">
              <a:spcBef>
                <a:spcPts val="0"/>
              </a:spcBef>
              <a:buNone/>
            </a:pPr>
            <a:r>
              <a:rPr lang="en-US" sz="2400"/>
              <a:t>To Radically Improve Student Learning, Chapter 3</a:t>
            </a:r>
          </a:p>
        </p:txBody>
      </p:sp>
      <p:sp>
        <p:nvSpPr>
          <p:cNvPr id="220" name="Shape 220"/>
          <p:cNvSpPr txBox="1">
            <a:spLocks noGrp="1"/>
          </p:cNvSpPr>
          <p:nvPr>
            <p:ph type="body" idx="1"/>
          </p:nvPr>
        </p:nvSpPr>
        <p:spPr>
          <a:xfrm>
            <a:off x="1550200" y="1516500"/>
            <a:ext cx="10628700" cy="4380900"/>
          </a:xfrm>
          <a:prstGeom prst="rect">
            <a:avLst/>
          </a:prstGeom>
        </p:spPr>
        <p:txBody>
          <a:bodyPr lIns="91425" tIns="91425" rIns="91425" bIns="91425" anchor="t" anchorCtr="0">
            <a:noAutofit/>
          </a:bodyPr>
          <a:lstStyle/>
          <a:p>
            <a:pPr marL="742950" lvl="0" indent="-859789" rtl="0">
              <a:lnSpc>
                <a:spcPct val="80000"/>
              </a:lnSpc>
              <a:spcBef>
                <a:spcPts val="0"/>
              </a:spcBef>
              <a:buSzPct val="100000"/>
              <a:buAutoNum type="arabicParenR"/>
            </a:pPr>
            <a:r>
              <a:rPr lang="en-US" sz="3600"/>
              <a:t>Clear Learning Objectives</a:t>
            </a:r>
          </a:p>
          <a:p>
            <a:pPr marL="742950" lvl="0" indent="-859789" rtl="0">
              <a:lnSpc>
                <a:spcPct val="80000"/>
              </a:lnSpc>
              <a:spcBef>
                <a:spcPts val="0"/>
              </a:spcBef>
              <a:buSzPct val="100000"/>
              <a:buAutoNum type="arabicParenR"/>
            </a:pPr>
            <a:r>
              <a:rPr lang="en-US" sz="3600"/>
              <a:t>Anticipatory Set – Connecting to Previous Learning</a:t>
            </a:r>
          </a:p>
          <a:p>
            <a:pPr marL="742950" lvl="0" indent="-859789" rtl="0">
              <a:lnSpc>
                <a:spcPct val="80000"/>
              </a:lnSpc>
              <a:spcBef>
                <a:spcPts val="0"/>
              </a:spcBef>
              <a:buSzPct val="100000"/>
              <a:buAutoNum type="arabicParenR"/>
            </a:pPr>
            <a:r>
              <a:rPr lang="en-US" sz="3600"/>
              <a:t>Modeling/Demonstrating</a:t>
            </a:r>
          </a:p>
          <a:p>
            <a:pPr marL="742950" lvl="0" indent="-859789" rtl="0">
              <a:lnSpc>
                <a:spcPct val="80000"/>
              </a:lnSpc>
              <a:spcBef>
                <a:spcPts val="0"/>
              </a:spcBef>
              <a:buSzPct val="100000"/>
              <a:buAutoNum type="arabicParenR"/>
            </a:pPr>
            <a:r>
              <a:rPr lang="en-US" sz="3600"/>
              <a:t>Guided Practice</a:t>
            </a:r>
          </a:p>
          <a:p>
            <a:pPr marL="1143000" lvl="1" indent="-871283" rtl="0">
              <a:lnSpc>
                <a:spcPct val="80000"/>
              </a:lnSpc>
              <a:spcBef>
                <a:spcPts val="0"/>
              </a:spcBef>
              <a:buSzPct val="100000"/>
              <a:buFont typeface="Questrial"/>
              <a:buAutoNum type="alphaLcParenR"/>
            </a:pPr>
            <a:r>
              <a:rPr lang="en-US" sz="3600"/>
              <a:t>Brief and frequent intervals for practice</a:t>
            </a:r>
          </a:p>
          <a:p>
            <a:pPr marL="1143000" lvl="1" indent="-871283" rtl="0">
              <a:lnSpc>
                <a:spcPct val="80000"/>
              </a:lnSpc>
              <a:spcBef>
                <a:spcPts val="0"/>
              </a:spcBef>
              <a:buSzPct val="100000"/>
              <a:buFont typeface="Noto Sans Symbols"/>
              <a:buAutoNum type="alphaLcParenR"/>
            </a:pPr>
            <a:r>
              <a:rPr lang="en-US" sz="3600"/>
              <a:t>Practice in pairs and in occasion in groups</a:t>
            </a:r>
          </a:p>
          <a:p>
            <a:pPr lvl="0">
              <a:spcBef>
                <a:spcPts val="0"/>
              </a:spcBef>
              <a:buNone/>
            </a:pPr>
            <a:endParaRPr sz="3600"/>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Shape 171"/>
          <p:cNvSpPr txBox="1">
            <a:spLocks noGrp="1"/>
          </p:cNvSpPr>
          <p:nvPr>
            <p:ph type="title"/>
          </p:nvPr>
        </p:nvSpPr>
        <p:spPr>
          <a:xfrm>
            <a:off x="2589200" y="111850"/>
            <a:ext cx="8911800" cy="966600"/>
          </a:xfrm>
          <a:prstGeom prst="rect">
            <a:avLst/>
          </a:prstGeom>
          <a:noFill/>
          <a:ln>
            <a:noFill/>
          </a:ln>
        </p:spPr>
        <p:txBody>
          <a:bodyPr lIns="91425" tIns="45700" rIns="91425" bIns="45700" anchor="t" anchorCtr="0">
            <a:noAutofit/>
          </a:bodyPr>
          <a:lstStyle/>
          <a:p>
            <a:pPr marL="0" marR="0" lvl="0" indent="0" algn="l" rtl="0">
              <a:spcBef>
                <a:spcPts val="0"/>
              </a:spcBef>
              <a:buClr>
                <a:srgbClr val="262626"/>
              </a:buClr>
              <a:buSzPct val="25000"/>
              <a:buFont typeface="Questrial"/>
              <a:buNone/>
            </a:pPr>
            <a:r>
              <a:rPr lang="en-US" sz="6000" b="1" i="0" u="sng" strike="noStrike" cap="none">
                <a:solidFill>
                  <a:srgbClr val="262626"/>
                </a:solidFill>
                <a:latin typeface="Questrial"/>
                <a:ea typeface="Questrial"/>
                <a:cs typeface="Questrial"/>
                <a:sym typeface="Questrial"/>
              </a:rPr>
              <a:t>OBJECTIVES:</a:t>
            </a:r>
          </a:p>
        </p:txBody>
      </p:sp>
      <p:sp>
        <p:nvSpPr>
          <p:cNvPr id="172" name="Shape 172"/>
          <p:cNvSpPr txBox="1">
            <a:spLocks noGrp="1"/>
          </p:cNvSpPr>
          <p:nvPr>
            <p:ph type="body" idx="1"/>
          </p:nvPr>
        </p:nvSpPr>
        <p:spPr>
          <a:xfrm>
            <a:off x="1002374" y="1078449"/>
            <a:ext cx="11045400" cy="5611200"/>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accent1"/>
              </a:buClr>
              <a:buSzPct val="25000"/>
              <a:buFont typeface="Noto Sans Symbols"/>
              <a:buNone/>
            </a:pPr>
            <a:r>
              <a:rPr lang="en-US" sz="3600" b="1" dirty="0"/>
              <a:t>LONG TERM </a:t>
            </a:r>
            <a:r>
              <a:rPr lang="en-US" sz="3600" b="1" i="0" u="none" strike="noStrike" cap="none" dirty="0">
                <a:solidFill>
                  <a:srgbClr val="3F3F3F"/>
                </a:solidFill>
                <a:latin typeface="Questrial"/>
                <a:ea typeface="Questrial"/>
                <a:cs typeface="Questrial"/>
                <a:sym typeface="Questrial"/>
              </a:rPr>
              <a:t>LEARNING OBJECTIVE: </a:t>
            </a:r>
            <a:r>
              <a:rPr lang="en-US" sz="3600" b="0" i="0" u="none" strike="noStrike" cap="none" dirty="0">
                <a:solidFill>
                  <a:srgbClr val="3F3F3F"/>
                </a:solidFill>
                <a:latin typeface="Questrial"/>
                <a:ea typeface="Questrial"/>
                <a:cs typeface="Questrial"/>
                <a:sym typeface="Questrial"/>
              </a:rPr>
              <a:t>Implement the “Top </a:t>
            </a:r>
            <a:r>
              <a:rPr lang="en-US" sz="3600" dirty="0"/>
              <a:t>7</a:t>
            </a:r>
            <a:r>
              <a:rPr lang="en-US" sz="3600" b="0" i="0" u="none" strike="noStrike" cap="none" dirty="0">
                <a:solidFill>
                  <a:srgbClr val="3F3F3F"/>
                </a:solidFill>
                <a:latin typeface="Questrial"/>
                <a:ea typeface="Questrial"/>
                <a:cs typeface="Questrial"/>
                <a:sym typeface="Questrial"/>
              </a:rPr>
              <a:t>” Instructional Strategies in </a:t>
            </a:r>
            <a:r>
              <a:rPr lang="en-US" sz="3600" dirty="0"/>
              <a:t>our</a:t>
            </a:r>
            <a:r>
              <a:rPr lang="en-US" sz="3600" b="0" i="0" u="none" strike="noStrike" cap="none" dirty="0">
                <a:solidFill>
                  <a:srgbClr val="3F3F3F"/>
                </a:solidFill>
                <a:latin typeface="Questrial"/>
                <a:ea typeface="Questrial"/>
                <a:cs typeface="Questrial"/>
                <a:sym typeface="Questrial"/>
              </a:rPr>
              <a:t> classrooms with</a:t>
            </a:r>
            <a:r>
              <a:rPr lang="en-US" sz="3600" b="1" u="sng" dirty="0">
                <a:solidFill>
                  <a:srgbClr val="0000FF"/>
                </a:solidFill>
              </a:rPr>
              <a:t> purpose, </a:t>
            </a:r>
            <a:r>
              <a:rPr lang="en-US" sz="3600" b="1" i="0" u="sng" strike="noStrike" cap="none" dirty="0">
                <a:solidFill>
                  <a:srgbClr val="0000FF"/>
                </a:solidFill>
                <a:latin typeface="Questrial"/>
                <a:ea typeface="Questrial"/>
                <a:cs typeface="Questrial"/>
                <a:sym typeface="Questrial"/>
              </a:rPr>
              <a:t>consistency</a:t>
            </a:r>
            <a:r>
              <a:rPr lang="en-US" sz="3600" b="1" u="sng" dirty="0">
                <a:solidFill>
                  <a:srgbClr val="0000FF"/>
                </a:solidFill>
              </a:rPr>
              <a:t>, and </a:t>
            </a:r>
            <a:r>
              <a:rPr lang="en-US" sz="3600" b="1" i="0" u="sng" strike="noStrike" cap="none" dirty="0">
                <a:solidFill>
                  <a:srgbClr val="0000FF"/>
                </a:solidFill>
                <a:latin typeface="Questrial"/>
                <a:ea typeface="Questrial"/>
                <a:cs typeface="Questrial"/>
                <a:sym typeface="Questrial"/>
              </a:rPr>
              <a:t>frequency</a:t>
            </a:r>
          </a:p>
          <a:p>
            <a:pPr marL="0" marR="0" lvl="0" indent="0" algn="l" rtl="0">
              <a:lnSpc>
                <a:spcPct val="90000"/>
              </a:lnSpc>
              <a:spcBef>
                <a:spcPts val="1000"/>
              </a:spcBef>
              <a:spcAft>
                <a:spcPts val="0"/>
              </a:spcAft>
              <a:buClr>
                <a:schemeClr val="accent1"/>
              </a:buClr>
              <a:buSzPct val="25000"/>
              <a:buFont typeface="Noto Sans Symbols"/>
              <a:buNone/>
            </a:pPr>
            <a:r>
              <a:rPr lang="en-US" sz="3600" b="1" i="0" u="sng" strike="noStrike" cap="none" dirty="0">
                <a:solidFill>
                  <a:srgbClr val="3F3F3F"/>
                </a:solidFill>
                <a:latin typeface="Questrial"/>
                <a:ea typeface="Questrial"/>
                <a:cs typeface="Questrial"/>
                <a:sym typeface="Questrial"/>
              </a:rPr>
              <a:t>By the end of the day, we will be able to</a:t>
            </a:r>
            <a:r>
              <a:rPr lang="en-US" sz="3600" b="0" i="0" u="none" strike="noStrike" cap="none" dirty="0">
                <a:solidFill>
                  <a:srgbClr val="3F3F3F"/>
                </a:solidFill>
                <a:latin typeface="Questrial"/>
                <a:ea typeface="Questrial"/>
                <a:cs typeface="Questrial"/>
                <a:sym typeface="Questrial"/>
              </a:rPr>
              <a:t>:</a:t>
            </a:r>
          </a:p>
          <a:p>
            <a:pPr marL="742950" marR="0" lvl="0" indent="-734060" algn="l" rtl="0">
              <a:lnSpc>
                <a:spcPct val="90000"/>
              </a:lnSpc>
              <a:spcBef>
                <a:spcPts val="1000"/>
              </a:spcBef>
              <a:spcAft>
                <a:spcPts val="0"/>
              </a:spcAft>
              <a:buClr>
                <a:schemeClr val="accent1"/>
              </a:buClr>
              <a:buSzPct val="100000"/>
              <a:buFont typeface="Questrial"/>
              <a:buAutoNum type="arabicParenR"/>
            </a:pPr>
            <a:r>
              <a:rPr lang="en-US" sz="3600" b="0" i="0" u="none" strike="noStrike" cap="none" dirty="0">
                <a:solidFill>
                  <a:srgbClr val="3F3F3F"/>
                </a:solidFill>
                <a:latin typeface="Questrial"/>
                <a:ea typeface="Questrial"/>
                <a:cs typeface="Questrial"/>
                <a:sym typeface="Questrial"/>
              </a:rPr>
              <a:t>Recognize the importance of these </a:t>
            </a:r>
            <a:r>
              <a:rPr lang="en-US" sz="3600" b="0" i="0" u="none" strike="noStrike" cap="none" dirty="0" smtClean="0">
                <a:solidFill>
                  <a:srgbClr val="3F3F3F"/>
                </a:solidFill>
                <a:latin typeface="Questrial"/>
                <a:ea typeface="Questrial"/>
                <a:cs typeface="Questrial"/>
                <a:sym typeface="Questrial"/>
              </a:rPr>
              <a:t>“Top </a:t>
            </a:r>
            <a:r>
              <a:rPr lang="en-US" sz="3600" dirty="0" smtClean="0"/>
              <a:t>7” </a:t>
            </a:r>
            <a:r>
              <a:rPr lang="en-US" sz="3600" b="0" i="0" u="none" strike="noStrike" cap="none" dirty="0">
                <a:solidFill>
                  <a:srgbClr val="3F3F3F"/>
                </a:solidFill>
                <a:latin typeface="Questrial"/>
                <a:ea typeface="Questrial"/>
                <a:cs typeface="Questrial"/>
                <a:sym typeface="Questrial"/>
              </a:rPr>
              <a:t>instructional strategies</a:t>
            </a:r>
          </a:p>
          <a:p>
            <a:pPr marL="400050" marR="0" lvl="0" indent="-391160" algn="l" rtl="0">
              <a:lnSpc>
                <a:spcPct val="90000"/>
              </a:lnSpc>
              <a:spcBef>
                <a:spcPts val="1000"/>
              </a:spcBef>
              <a:spcAft>
                <a:spcPts val="0"/>
              </a:spcAft>
              <a:buClr>
                <a:schemeClr val="accent1"/>
              </a:buClr>
              <a:buSzPct val="100000"/>
              <a:buFont typeface="Questrial"/>
              <a:buAutoNum type="arabicParenR"/>
            </a:pPr>
            <a:r>
              <a:rPr lang="en-US" sz="3600" dirty="0"/>
              <a:t>  </a:t>
            </a:r>
            <a:r>
              <a:rPr lang="en-US" sz="3600" dirty="0">
                <a:solidFill>
                  <a:srgbClr val="A53010"/>
                </a:solidFill>
                <a:latin typeface="Times New Roman"/>
                <a:ea typeface="Times New Roman"/>
                <a:cs typeface="Times New Roman"/>
                <a:sym typeface="Times New Roman"/>
              </a:rPr>
              <a:t> </a:t>
            </a:r>
            <a:r>
              <a:rPr lang="en-US" sz="3600" dirty="0">
                <a:solidFill>
                  <a:srgbClr val="3F3F3F"/>
                </a:solidFill>
              </a:rPr>
              <a:t>Explain and describe what the “Top </a:t>
            </a:r>
            <a:r>
              <a:rPr lang="en-US" sz="3600" dirty="0"/>
              <a:t>7</a:t>
            </a:r>
            <a:r>
              <a:rPr lang="en-US" sz="3600" dirty="0">
                <a:solidFill>
                  <a:srgbClr val="3F3F3F"/>
                </a:solidFill>
              </a:rPr>
              <a:t>”        </a:t>
            </a:r>
            <a:r>
              <a:rPr lang="en-US" sz="3600" dirty="0" smtClean="0">
                <a:solidFill>
                  <a:srgbClr val="3F3F3F"/>
                </a:solidFill>
              </a:rPr>
              <a:t>       Instructional </a:t>
            </a:r>
            <a:r>
              <a:rPr lang="en-US" sz="3600" dirty="0">
                <a:solidFill>
                  <a:srgbClr val="3F3F3F"/>
                </a:solidFill>
              </a:rPr>
              <a:t>Strategies are and how it could look like  in the classroom</a:t>
            </a:r>
          </a:p>
        </p:txBody>
      </p:sp>
      <p:sp>
        <p:nvSpPr>
          <p:cNvPr id="2" name="Rectangle 1"/>
          <p:cNvSpPr/>
          <p:nvPr/>
        </p:nvSpPr>
        <p:spPr>
          <a:xfrm>
            <a:off x="5978820" y="3275112"/>
            <a:ext cx="234360" cy="307777"/>
          </a:xfrm>
          <a:prstGeom prst="rect">
            <a:avLst/>
          </a:prstGeom>
        </p:spPr>
        <p:txBody>
          <a:bodyPr wrap="none">
            <a:spAutoFit/>
          </a:bodyPr>
          <a:lstStyle/>
          <a:p>
            <a:r>
              <a:rPr lang="en-US" dirty="0"/>
              <a:t> </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2">
                                            <p:txEl>
                                              <p:pRg st="0" end="0"/>
                                            </p:txEl>
                                          </p:spTgt>
                                        </p:tgtEl>
                                        <p:attrNameLst>
                                          <p:attrName>style.visibility</p:attrName>
                                        </p:attrNameLst>
                                      </p:cBhvr>
                                      <p:to>
                                        <p:strVal val="visible"/>
                                      </p:to>
                                    </p:set>
                                    <p:anim calcmode="lin" valueType="num">
                                      <p:cBhvr additive="base">
                                        <p:cTn id="7" dur="500" fill="hold"/>
                                        <p:tgtEl>
                                          <p:spTgt spid="17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72">
                                            <p:txEl>
                                              <p:pRg st="1" end="1"/>
                                            </p:txEl>
                                          </p:spTgt>
                                        </p:tgtEl>
                                        <p:attrNameLst>
                                          <p:attrName>style.visibility</p:attrName>
                                        </p:attrNameLst>
                                      </p:cBhvr>
                                      <p:to>
                                        <p:strVal val="visible"/>
                                      </p:to>
                                    </p:set>
                                    <p:anim calcmode="lin" valueType="num">
                                      <p:cBhvr additive="base">
                                        <p:cTn id="11" dur="500" fill="hold"/>
                                        <p:tgtEl>
                                          <p:spTgt spid="17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7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72">
                                            <p:txEl>
                                              <p:pRg st="2" end="2"/>
                                            </p:txEl>
                                          </p:spTgt>
                                        </p:tgtEl>
                                        <p:attrNameLst>
                                          <p:attrName>style.visibility</p:attrName>
                                        </p:attrNameLst>
                                      </p:cBhvr>
                                      <p:to>
                                        <p:strVal val="visible"/>
                                      </p:to>
                                    </p:set>
                                    <p:anim calcmode="lin" valueType="num">
                                      <p:cBhvr additive="base">
                                        <p:cTn id="15" dur="500" fill="hold"/>
                                        <p:tgtEl>
                                          <p:spTgt spid="17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72">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72">
                                            <p:txEl>
                                              <p:pRg st="3" end="3"/>
                                            </p:txEl>
                                          </p:spTgt>
                                        </p:tgtEl>
                                        <p:attrNameLst>
                                          <p:attrName>style.visibility</p:attrName>
                                        </p:attrNameLst>
                                      </p:cBhvr>
                                      <p:to>
                                        <p:strVal val="visible"/>
                                      </p:to>
                                    </p:set>
                                    <p:anim calcmode="lin" valueType="num">
                                      <p:cBhvr additive="base">
                                        <p:cTn id="19" dur="500" fill="hold"/>
                                        <p:tgtEl>
                                          <p:spTgt spid="17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Shape 225"/>
          <p:cNvSpPr txBox="1">
            <a:spLocks noGrp="1"/>
          </p:cNvSpPr>
          <p:nvPr>
            <p:ph type="title"/>
          </p:nvPr>
        </p:nvSpPr>
        <p:spPr>
          <a:xfrm>
            <a:off x="1849650" y="253400"/>
            <a:ext cx="9336900" cy="1281000"/>
          </a:xfrm>
          <a:prstGeom prst="rect">
            <a:avLst/>
          </a:prstGeom>
        </p:spPr>
        <p:txBody>
          <a:bodyPr lIns="91425" tIns="91425" rIns="91425" bIns="91425" anchor="t" anchorCtr="0">
            <a:noAutofit/>
          </a:bodyPr>
          <a:lstStyle/>
          <a:p>
            <a:pPr lvl="0" rtl="0">
              <a:spcBef>
                <a:spcPts val="0"/>
              </a:spcBef>
              <a:buClr>
                <a:schemeClr val="dk1"/>
              </a:buClr>
              <a:buSzPct val="25000"/>
              <a:buFont typeface="Arial"/>
              <a:buNone/>
            </a:pPr>
            <a:r>
              <a:rPr lang="en-US" sz="4800"/>
              <a:t>Focus:  Elevating the Essentials</a:t>
            </a:r>
          </a:p>
          <a:p>
            <a:pPr lvl="0" rtl="0">
              <a:spcBef>
                <a:spcPts val="0"/>
              </a:spcBef>
              <a:buClr>
                <a:schemeClr val="dk1"/>
              </a:buClr>
              <a:buSzPct val="42307"/>
              <a:buFont typeface="Arial"/>
              <a:buNone/>
            </a:pPr>
            <a:r>
              <a:rPr lang="en-US" sz="2600"/>
              <a:t>To Radically Improve Student Learning, Chapter 3, cont.</a:t>
            </a:r>
          </a:p>
          <a:p>
            <a:pPr lvl="0">
              <a:spcBef>
                <a:spcPts val="0"/>
              </a:spcBef>
              <a:buNone/>
            </a:pPr>
            <a:endParaRPr/>
          </a:p>
        </p:txBody>
      </p:sp>
      <p:sp>
        <p:nvSpPr>
          <p:cNvPr id="226" name="Shape 226"/>
          <p:cNvSpPr txBox="1">
            <a:spLocks noGrp="1"/>
          </p:cNvSpPr>
          <p:nvPr>
            <p:ph type="body" idx="1"/>
          </p:nvPr>
        </p:nvSpPr>
        <p:spPr>
          <a:xfrm>
            <a:off x="1430249" y="1954625"/>
            <a:ext cx="9756300" cy="4549500"/>
          </a:xfrm>
          <a:prstGeom prst="rect">
            <a:avLst/>
          </a:prstGeom>
        </p:spPr>
        <p:txBody>
          <a:bodyPr lIns="91425" tIns="91425" rIns="91425" bIns="91425" anchor="t" anchorCtr="0">
            <a:noAutofit/>
          </a:bodyPr>
          <a:lstStyle/>
          <a:p>
            <a:pPr marL="0" lvl="0" indent="0" rtl="0">
              <a:lnSpc>
                <a:spcPct val="80000"/>
              </a:lnSpc>
              <a:spcBef>
                <a:spcPts val="0"/>
              </a:spcBef>
              <a:buNone/>
            </a:pPr>
            <a:r>
              <a:rPr lang="en-US" sz="3600">
                <a:solidFill>
                  <a:schemeClr val="accent1"/>
                </a:solidFill>
              </a:rPr>
              <a:t>5) </a:t>
            </a:r>
            <a:r>
              <a:rPr lang="en-US" sz="3600"/>
              <a:t> Checks for Understanding</a:t>
            </a:r>
          </a:p>
          <a:p>
            <a:pPr marL="1143000" lvl="1" indent="-871283" rtl="0">
              <a:lnSpc>
                <a:spcPct val="80000"/>
              </a:lnSpc>
              <a:spcBef>
                <a:spcPts val="0"/>
              </a:spcBef>
              <a:buSzPct val="100000"/>
              <a:buFont typeface="Questrial"/>
              <a:buAutoNum type="alphaLcParenR"/>
            </a:pPr>
            <a:r>
              <a:rPr lang="en-US" sz="3600"/>
              <a:t>Circulate, observe, &amp; listen</a:t>
            </a:r>
          </a:p>
          <a:p>
            <a:pPr marL="1143000" lvl="1" indent="-871283" rtl="0">
              <a:lnSpc>
                <a:spcPct val="80000"/>
              </a:lnSpc>
              <a:spcBef>
                <a:spcPts val="0"/>
              </a:spcBef>
              <a:buSzPct val="100000"/>
              <a:buFont typeface="Questrial"/>
              <a:buAutoNum type="alphaLcParenR"/>
            </a:pPr>
            <a:r>
              <a:rPr lang="en-US" sz="3600"/>
              <a:t>Random sampling of students in pairs</a:t>
            </a:r>
          </a:p>
          <a:p>
            <a:pPr marL="1143000" lvl="1" indent="-871283" rtl="0">
              <a:lnSpc>
                <a:spcPct val="80000"/>
              </a:lnSpc>
              <a:spcBef>
                <a:spcPts val="0"/>
              </a:spcBef>
              <a:buSzPct val="100000"/>
              <a:buFont typeface="Questrial"/>
              <a:buAutoNum type="alphaLcParenR"/>
            </a:pPr>
            <a:r>
              <a:rPr lang="en-US" sz="3600"/>
              <a:t>Signals (thumbs up/down, red/green/yellow, popsicle sticks)</a:t>
            </a:r>
          </a:p>
          <a:p>
            <a:pPr marL="1143000" lvl="1" indent="-871283" rtl="0">
              <a:lnSpc>
                <a:spcPct val="80000"/>
              </a:lnSpc>
              <a:spcBef>
                <a:spcPts val="0"/>
              </a:spcBef>
              <a:buSzPct val="100000"/>
              <a:buFont typeface="Questrial"/>
              <a:buAutoNum type="alphaLcParenR"/>
            </a:pPr>
            <a:r>
              <a:rPr lang="en-US" sz="3600"/>
              <a:t>Dry erase boards with answers </a:t>
            </a:r>
          </a:p>
        </p:txBody>
      </p:sp>
    </p:spTree>
  </p:cSld>
  <p:clrMapOvr>
    <a:masterClrMapping/>
  </p:clrMapOvr>
  <p:transition spd="slow">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Shape 237"/>
          <p:cNvSpPr txBox="1">
            <a:spLocks noGrp="1"/>
          </p:cNvSpPr>
          <p:nvPr>
            <p:ph type="title"/>
          </p:nvPr>
        </p:nvSpPr>
        <p:spPr>
          <a:xfrm>
            <a:off x="2370150" y="0"/>
            <a:ext cx="8751000" cy="1000200"/>
          </a:xfrm>
          <a:prstGeom prst="rect">
            <a:avLst/>
          </a:prstGeom>
          <a:noFill/>
          <a:ln>
            <a:noFill/>
          </a:ln>
        </p:spPr>
        <p:txBody>
          <a:bodyPr lIns="91425" tIns="45700" rIns="91425" bIns="45700" anchor="t" anchorCtr="0">
            <a:noAutofit/>
          </a:bodyPr>
          <a:lstStyle/>
          <a:p>
            <a:pPr marL="0" marR="0" lvl="0" indent="0" algn="l" rtl="0">
              <a:spcBef>
                <a:spcPts val="0"/>
              </a:spcBef>
              <a:buClr>
                <a:srgbClr val="262626"/>
              </a:buClr>
              <a:buSzPct val="25000"/>
              <a:buFont typeface="Questrial"/>
              <a:buNone/>
            </a:pPr>
            <a:r>
              <a:rPr lang="en-US" sz="6000" b="1" i="0" u="sng" strike="noStrike" cap="none">
                <a:solidFill>
                  <a:srgbClr val="262626"/>
                </a:solidFill>
                <a:latin typeface="Questrial"/>
                <a:ea typeface="Questrial"/>
                <a:cs typeface="Questrial"/>
                <a:sym typeface="Questrial"/>
              </a:rPr>
              <a:t>Comparison:</a:t>
            </a:r>
          </a:p>
        </p:txBody>
      </p:sp>
      <p:sp>
        <p:nvSpPr>
          <p:cNvPr id="238" name="Shape 238"/>
          <p:cNvSpPr txBox="1">
            <a:spLocks noGrp="1"/>
          </p:cNvSpPr>
          <p:nvPr>
            <p:ph type="body" idx="1"/>
          </p:nvPr>
        </p:nvSpPr>
        <p:spPr>
          <a:xfrm>
            <a:off x="6975950" y="870400"/>
            <a:ext cx="5004300" cy="5903400"/>
          </a:xfrm>
          <a:prstGeom prst="rect">
            <a:avLst/>
          </a:prstGeom>
          <a:noFill/>
          <a:ln>
            <a:noFill/>
          </a:ln>
        </p:spPr>
        <p:txBody>
          <a:bodyPr lIns="91425" tIns="45700" rIns="91425" bIns="45700" anchor="t" anchorCtr="0">
            <a:noAutofit/>
          </a:bodyPr>
          <a:lstStyle/>
          <a:p>
            <a:pPr marL="0" marR="0" lvl="0" indent="0" algn="l" rtl="0">
              <a:lnSpc>
                <a:spcPct val="80000"/>
              </a:lnSpc>
              <a:spcBef>
                <a:spcPts val="0"/>
              </a:spcBef>
              <a:spcAft>
                <a:spcPts val="0"/>
              </a:spcAft>
              <a:buClr>
                <a:schemeClr val="accent1"/>
              </a:buClr>
              <a:buSzPct val="25000"/>
              <a:buFont typeface="Noto Sans Symbols"/>
              <a:buNone/>
            </a:pPr>
            <a:r>
              <a:rPr lang="en-US" sz="2750" b="0" i="0" u="none" strike="noStrike" cap="none" dirty="0">
                <a:solidFill>
                  <a:srgbClr val="3F3F3F"/>
                </a:solidFill>
                <a:latin typeface="Questrial"/>
                <a:ea typeface="Questrial"/>
                <a:cs typeface="Questrial"/>
                <a:sym typeface="Questrial"/>
              </a:rPr>
              <a:t>Hattie – </a:t>
            </a:r>
          </a:p>
          <a:p>
            <a:pPr marL="742950" marR="0" lvl="0" indent="-742950" algn="l" rtl="0">
              <a:lnSpc>
                <a:spcPct val="80000"/>
              </a:lnSpc>
              <a:spcBef>
                <a:spcPts val="1000"/>
              </a:spcBef>
              <a:spcAft>
                <a:spcPts val="0"/>
              </a:spcAft>
              <a:buClr>
                <a:schemeClr val="accent1"/>
              </a:buClr>
              <a:buSzPct val="98214"/>
              <a:buFont typeface="Noto Sans Symbols"/>
              <a:buAutoNum type="arabicParenR"/>
            </a:pPr>
            <a:r>
              <a:rPr lang="en-US" sz="2750" b="0" i="0" u="none" strike="noStrike" cap="none" dirty="0">
                <a:solidFill>
                  <a:srgbClr val="3F3F3F"/>
                </a:solidFill>
                <a:latin typeface="Questrial"/>
                <a:ea typeface="Questrial"/>
                <a:cs typeface="Questrial"/>
                <a:sym typeface="Questrial"/>
              </a:rPr>
              <a:t>Self Report Grades - Learning Objectives (1.44)</a:t>
            </a:r>
          </a:p>
          <a:p>
            <a:pPr marL="742950" marR="0" lvl="0" indent="-742950" algn="l" rtl="0">
              <a:lnSpc>
                <a:spcPct val="80000"/>
              </a:lnSpc>
              <a:spcBef>
                <a:spcPts val="1000"/>
              </a:spcBef>
              <a:spcAft>
                <a:spcPts val="0"/>
              </a:spcAft>
              <a:buClr>
                <a:schemeClr val="accent1"/>
              </a:buClr>
              <a:buSzPct val="98214"/>
              <a:buFont typeface="Noto Sans Symbols"/>
              <a:buAutoNum type="arabicParenR"/>
            </a:pPr>
            <a:r>
              <a:rPr lang="en-US" sz="2750" b="0" i="0" u="none" strike="noStrike" cap="none" dirty="0">
                <a:solidFill>
                  <a:srgbClr val="3F3F3F"/>
                </a:solidFill>
                <a:latin typeface="Questrial"/>
                <a:ea typeface="Questrial"/>
                <a:cs typeface="Questrial"/>
                <a:sym typeface="Questrial"/>
              </a:rPr>
              <a:t>Brain Based Instruction (Concrete, </a:t>
            </a:r>
            <a:r>
              <a:rPr lang="en-US" sz="2750" b="0" i="0" u="none" strike="noStrike" cap="none" dirty="0" err="1">
                <a:solidFill>
                  <a:srgbClr val="3F3F3F"/>
                </a:solidFill>
                <a:latin typeface="Questrial"/>
                <a:ea typeface="Questrial"/>
                <a:cs typeface="Questrial"/>
                <a:sym typeface="Questrial"/>
              </a:rPr>
              <a:t>Pictoral</a:t>
            </a:r>
            <a:r>
              <a:rPr lang="en-US" sz="2750" b="0" i="0" u="none" strike="noStrike" cap="none" dirty="0">
                <a:solidFill>
                  <a:srgbClr val="3F3F3F"/>
                </a:solidFill>
                <a:latin typeface="Questrial"/>
                <a:ea typeface="Questrial"/>
                <a:cs typeface="Questrial"/>
                <a:sym typeface="Questrial"/>
              </a:rPr>
              <a:t> Abstract)(1.28)</a:t>
            </a:r>
          </a:p>
          <a:p>
            <a:pPr marL="742950" marR="0" lvl="0" indent="-742950" algn="l" rtl="0">
              <a:lnSpc>
                <a:spcPct val="80000"/>
              </a:lnSpc>
              <a:spcBef>
                <a:spcPts val="1000"/>
              </a:spcBef>
              <a:spcAft>
                <a:spcPts val="0"/>
              </a:spcAft>
              <a:buClr>
                <a:schemeClr val="accent1"/>
              </a:buClr>
              <a:buSzPct val="98214"/>
              <a:buFont typeface="Noto Sans Symbols"/>
              <a:buAutoNum type="arabicParenR"/>
            </a:pPr>
            <a:r>
              <a:rPr lang="en-US" sz="2750" b="0" i="0" u="none" strike="noStrike" cap="none" dirty="0">
                <a:solidFill>
                  <a:srgbClr val="3F3F3F"/>
                </a:solidFill>
                <a:latin typeface="Questrial"/>
                <a:ea typeface="Questrial"/>
                <a:cs typeface="Questrial"/>
                <a:sym typeface="Questrial"/>
              </a:rPr>
              <a:t>Formative Evaluation – Checks for Understanding (0.98)</a:t>
            </a:r>
          </a:p>
          <a:p>
            <a:pPr marL="742950" marR="0" lvl="0" indent="-742950" algn="l" rtl="0">
              <a:lnSpc>
                <a:spcPct val="80000"/>
              </a:lnSpc>
              <a:spcBef>
                <a:spcPts val="1000"/>
              </a:spcBef>
              <a:spcAft>
                <a:spcPts val="0"/>
              </a:spcAft>
              <a:buClr>
                <a:schemeClr val="accent1"/>
              </a:buClr>
              <a:buSzPct val="98214"/>
              <a:buFont typeface="Noto Sans Symbols"/>
              <a:buAutoNum type="arabicParenR"/>
            </a:pPr>
            <a:r>
              <a:rPr lang="en-US" sz="2750" b="0" i="0" u="none" strike="noStrike" cap="none" dirty="0">
                <a:solidFill>
                  <a:srgbClr val="3F3F3F"/>
                </a:solidFill>
                <a:latin typeface="Questrial"/>
                <a:ea typeface="Questrial"/>
                <a:cs typeface="Questrial"/>
                <a:sym typeface="Questrial"/>
              </a:rPr>
              <a:t>Microteaching (0.88)</a:t>
            </a:r>
          </a:p>
          <a:p>
            <a:pPr marL="742950" marR="0" lvl="0" indent="-742950" algn="l" rtl="0">
              <a:lnSpc>
                <a:spcPct val="80000"/>
              </a:lnSpc>
              <a:spcBef>
                <a:spcPts val="1000"/>
              </a:spcBef>
              <a:spcAft>
                <a:spcPts val="0"/>
              </a:spcAft>
              <a:buClr>
                <a:schemeClr val="accent1"/>
              </a:buClr>
              <a:buSzPct val="98214"/>
              <a:buFont typeface="Noto Sans Symbols"/>
              <a:buAutoNum type="arabicParenR"/>
            </a:pPr>
            <a:r>
              <a:rPr lang="en-US" sz="2750" b="0" i="0" u="none" strike="noStrike" cap="none" dirty="0">
                <a:solidFill>
                  <a:srgbClr val="3F3F3F"/>
                </a:solidFill>
                <a:latin typeface="Questrial"/>
                <a:ea typeface="Questrial"/>
                <a:cs typeface="Questrial"/>
                <a:sym typeface="Questrial"/>
              </a:rPr>
              <a:t>Acceleration (0.88)</a:t>
            </a:r>
          </a:p>
          <a:p>
            <a:pPr marL="742950" marR="0" lvl="0" indent="-742950" algn="l" rtl="0">
              <a:lnSpc>
                <a:spcPct val="80000"/>
              </a:lnSpc>
              <a:spcBef>
                <a:spcPts val="1000"/>
              </a:spcBef>
              <a:spcAft>
                <a:spcPts val="0"/>
              </a:spcAft>
              <a:buClr>
                <a:schemeClr val="accent1"/>
              </a:buClr>
              <a:buSzPct val="98214"/>
              <a:buFont typeface="Noto Sans Symbols"/>
              <a:buNone/>
            </a:pPr>
            <a:endParaRPr sz="2750" b="0" i="0" u="none" strike="noStrike" cap="none" dirty="0">
              <a:solidFill>
                <a:srgbClr val="3F3F3F"/>
              </a:solidFill>
              <a:latin typeface="Questrial"/>
              <a:ea typeface="Questrial"/>
              <a:cs typeface="Questrial"/>
              <a:sym typeface="Questrial"/>
            </a:endParaRPr>
          </a:p>
          <a:p>
            <a:pPr marL="0" marR="0" lvl="0" indent="0" algn="l" rtl="0">
              <a:lnSpc>
                <a:spcPct val="80000"/>
              </a:lnSpc>
              <a:spcBef>
                <a:spcPts val="1000"/>
              </a:spcBef>
              <a:spcAft>
                <a:spcPts val="0"/>
              </a:spcAft>
              <a:buClr>
                <a:schemeClr val="accent1"/>
              </a:buClr>
              <a:buSzPct val="25000"/>
              <a:buFont typeface="Noto Sans Symbols"/>
              <a:buNone/>
            </a:pPr>
            <a:endParaRPr sz="2750" b="0" i="0" u="none" strike="noStrike" cap="none" dirty="0">
              <a:solidFill>
                <a:srgbClr val="3F3F3F"/>
              </a:solidFill>
              <a:latin typeface="Questrial"/>
              <a:ea typeface="Questrial"/>
              <a:cs typeface="Questrial"/>
              <a:sym typeface="Questrial"/>
            </a:endParaRPr>
          </a:p>
          <a:p>
            <a:pPr marL="742950" marR="0" lvl="0" indent="-742950" algn="l" rtl="0">
              <a:lnSpc>
                <a:spcPct val="80000"/>
              </a:lnSpc>
              <a:spcBef>
                <a:spcPts val="1000"/>
              </a:spcBef>
              <a:spcAft>
                <a:spcPts val="0"/>
              </a:spcAft>
              <a:buClr>
                <a:schemeClr val="accent1"/>
              </a:buClr>
              <a:buSzPct val="98214"/>
              <a:buFont typeface="Noto Sans Symbols"/>
              <a:buNone/>
            </a:pPr>
            <a:endParaRPr sz="2750" b="0" i="0" u="none" strike="noStrike" cap="none" dirty="0">
              <a:solidFill>
                <a:srgbClr val="3F3F3F"/>
              </a:solidFill>
              <a:latin typeface="Questrial"/>
              <a:ea typeface="Questrial"/>
              <a:cs typeface="Questrial"/>
              <a:sym typeface="Questrial"/>
            </a:endParaRPr>
          </a:p>
          <a:p>
            <a:pPr marL="742950" marR="0" lvl="0" indent="-742950" algn="l" rtl="0">
              <a:lnSpc>
                <a:spcPct val="80000"/>
              </a:lnSpc>
              <a:spcBef>
                <a:spcPts val="1000"/>
              </a:spcBef>
              <a:spcAft>
                <a:spcPts val="0"/>
              </a:spcAft>
              <a:buClr>
                <a:schemeClr val="accent1"/>
              </a:buClr>
              <a:buSzPct val="98214"/>
              <a:buFont typeface="Noto Sans Symbols"/>
              <a:buNone/>
            </a:pPr>
            <a:endParaRPr sz="2750" b="0" i="0" u="none" strike="noStrike" cap="none" dirty="0">
              <a:solidFill>
                <a:srgbClr val="3F3F3F"/>
              </a:solidFill>
              <a:latin typeface="Questrial"/>
              <a:ea typeface="Questrial"/>
              <a:cs typeface="Questrial"/>
              <a:sym typeface="Questrial"/>
            </a:endParaRPr>
          </a:p>
          <a:p>
            <a:pPr marL="0" marR="0" lvl="0" indent="0" algn="l" rtl="0">
              <a:lnSpc>
                <a:spcPct val="80000"/>
              </a:lnSpc>
              <a:spcBef>
                <a:spcPts val="1000"/>
              </a:spcBef>
              <a:spcAft>
                <a:spcPts val="0"/>
              </a:spcAft>
              <a:buClr>
                <a:schemeClr val="accent1"/>
              </a:buClr>
              <a:buSzPct val="25000"/>
              <a:buFont typeface="Noto Sans Symbols"/>
              <a:buNone/>
            </a:pPr>
            <a:endParaRPr sz="2750" b="0" i="0" u="none" strike="noStrike" cap="none" dirty="0">
              <a:solidFill>
                <a:srgbClr val="3F3F3F"/>
              </a:solidFill>
              <a:latin typeface="Questrial"/>
              <a:ea typeface="Questrial"/>
              <a:cs typeface="Questrial"/>
              <a:sym typeface="Questrial"/>
            </a:endParaRPr>
          </a:p>
          <a:p>
            <a:pPr marL="400050" marR="0" lvl="0" indent="-400050" algn="l" rtl="0">
              <a:lnSpc>
                <a:spcPct val="80000"/>
              </a:lnSpc>
              <a:spcBef>
                <a:spcPts val="1000"/>
              </a:spcBef>
              <a:spcAft>
                <a:spcPts val="0"/>
              </a:spcAft>
              <a:buClr>
                <a:schemeClr val="accent1"/>
              </a:buClr>
              <a:buSzPct val="98214"/>
              <a:buFont typeface="Questrial"/>
              <a:buNone/>
            </a:pPr>
            <a:endParaRPr sz="2750" b="0" i="0" u="none" strike="noStrike" cap="none" dirty="0">
              <a:solidFill>
                <a:srgbClr val="3F3F3F"/>
              </a:solidFill>
              <a:latin typeface="Questrial"/>
              <a:ea typeface="Questrial"/>
              <a:cs typeface="Questrial"/>
              <a:sym typeface="Questrial"/>
            </a:endParaRPr>
          </a:p>
        </p:txBody>
      </p:sp>
      <p:sp>
        <p:nvSpPr>
          <p:cNvPr id="239" name="Shape 239"/>
          <p:cNvSpPr txBox="1"/>
          <p:nvPr/>
        </p:nvSpPr>
        <p:spPr>
          <a:xfrm>
            <a:off x="565074" y="1000199"/>
            <a:ext cx="6174900" cy="5773500"/>
          </a:xfrm>
          <a:prstGeom prst="rect">
            <a:avLst/>
          </a:prstGeom>
          <a:noFill/>
          <a:ln>
            <a:noFill/>
          </a:ln>
        </p:spPr>
        <p:txBody>
          <a:bodyPr lIns="91425" tIns="45700" rIns="91425" bIns="45700" anchor="t" anchorCtr="0">
            <a:noAutofit/>
          </a:bodyPr>
          <a:lstStyle/>
          <a:p>
            <a:pPr marL="914400" marR="0" lvl="0" indent="457200" algn="l" rtl="0">
              <a:lnSpc>
                <a:spcPct val="80000"/>
              </a:lnSpc>
              <a:spcBef>
                <a:spcPts val="0"/>
              </a:spcBef>
              <a:spcAft>
                <a:spcPts val="0"/>
              </a:spcAft>
              <a:buClr>
                <a:schemeClr val="accent1"/>
              </a:buClr>
              <a:buSzPct val="25000"/>
              <a:buFont typeface="Noto Sans Symbols"/>
              <a:buNone/>
            </a:pPr>
            <a:r>
              <a:rPr lang="en-US" sz="2000" b="0" i="0" u="none" strike="noStrike" cap="none" dirty="0">
                <a:solidFill>
                  <a:srgbClr val="3F3F3F"/>
                </a:solidFill>
                <a:latin typeface="Questrial"/>
                <a:ea typeface="Questrial"/>
                <a:cs typeface="Questrial"/>
                <a:sym typeface="Questrial"/>
              </a:rPr>
              <a:t>FOCUS – </a:t>
            </a:r>
          </a:p>
          <a:p>
            <a:pPr marL="742950" marR="0" lvl="0" indent="-758190" algn="l" rtl="0">
              <a:lnSpc>
                <a:spcPct val="80000"/>
              </a:lnSpc>
              <a:spcBef>
                <a:spcPts val="1000"/>
              </a:spcBef>
              <a:spcAft>
                <a:spcPts val="0"/>
              </a:spcAft>
              <a:buClr>
                <a:schemeClr val="accent1"/>
              </a:buClr>
              <a:buSzPct val="100000"/>
              <a:buFont typeface="Noto Sans Symbols"/>
              <a:buAutoNum type="arabicParenR"/>
            </a:pPr>
            <a:r>
              <a:rPr lang="en-US" sz="2000" b="0" i="0" u="none" strike="noStrike" cap="none" dirty="0">
                <a:solidFill>
                  <a:srgbClr val="3F3F3F"/>
                </a:solidFill>
                <a:latin typeface="Questrial"/>
                <a:ea typeface="Questrial"/>
                <a:cs typeface="Questrial"/>
                <a:sym typeface="Questrial"/>
              </a:rPr>
              <a:t>Clear Learning Objectives</a:t>
            </a:r>
          </a:p>
          <a:p>
            <a:pPr marL="742950" marR="0" lvl="0" indent="-758190" algn="l" rtl="0">
              <a:lnSpc>
                <a:spcPct val="80000"/>
              </a:lnSpc>
              <a:spcBef>
                <a:spcPts val="1000"/>
              </a:spcBef>
              <a:spcAft>
                <a:spcPts val="0"/>
              </a:spcAft>
              <a:buClr>
                <a:schemeClr val="accent1"/>
              </a:buClr>
              <a:buSzPct val="100000"/>
              <a:buFont typeface="Noto Sans Symbols"/>
              <a:buAutoNum type="arabicParenR"/>
            </a:pPr>
            <a:r>
              <a:rPr lang="en-US" sz="2000" b="0" i="0" u="none" strike="noStrike" cap="none" dirty="0">
                <a:solidFill>
                  <a:srgbClr val="3F3F3F"/>
                </a:solidFill>
                <a:latin typeface="Questrial"/>
                <a:ea typeface="Questrial"/>
                <a:cs typeface="Questrial"/>
                <a:sym typeface="Questrial"/>
              </a:rPr>
              <a:t>Anticipatory Set – Connecting to Previous </a:t>
            </a:r>
            <a:r>
              <a:rPr lang="en-US" sz="2000" b="0" i="0" u="none" strike="noStrike" cap="none" dirty="0" smtClean="0">
                <a:solidFill>
                  <a:srgbClr val="3F3F3F"/>
                </a:solidFill>
                <a:latin typeface="Questrial"/>
                <a:ea typeface="Questrial"/>
                <a:cs typeface="Questrial"/>
                <a:sym typeface="Questrial"/>
              </a:rPr>
              <a:t>Learning (Concrete-Pictorial-Abstract)</a:t>
            </a:r>
            <a:endParaRPr lang="en-US" sz="2000" b="0" i="0" u="none" strike="noStrike" cap="none" dirty="0">
              <a:solidFill>
                <a:srgbClr val="3F3F3F"/>
              </a:solidFill>
              <a:latin typeface="Questrial"/>
              <a:ea typeface="Questrial"/>
              <a:cs typeface="Questrial"/>
              <a:sym typeface="Questrial"/>
            </a:endParaRPr>
          </a:p>
          <a:p>
            <a:pPr marL="742950" marR="0" lvl="0" indent="-758190" algn="l" rtl="0">
              <a:lnSpc>
                <a:spcPct val="80000"/>
              </a:lnSpc>
              <a:spcBef>
                <a:spcPts val="1000"/>
              </a:spcBef>
              <a:spcAft>
                <a:spcPts val="0"/>
              </a:spcAft>
              <a:buClr>
                <a:schemeClr val="accent1"/>
              </a:buClr>
              <a:buSzPct val="100000"/>
              <a:buFont typeface="Noto Sans Symbols"/>
              <a:buAutoNum type="arabicParenR"/>
            </a:pPr>
            <a:r>
              <a:rPr lang="en-US" sz="2000" b="0" i="0" u="none" strike="noStrike" cap="none" dirty="0" smtClean="0">
                <a:solidFill>
                  <a:srgbClr val="3F3F3F"/>
                </a:solidFill>
                <a:latin typeface="Questrial"/>
                <a:ea typeface="Questrial"/>
                <a:cs typeface="Questrial"/>
                <a:sym typeface="Questrial"/>
              </a:rPr>
              <a:t>Modeling/Demonstrating (I DO)</a:t>
            </a:r>
            <a:endParaRPr lang="en-US" sz="2000" b="0" i="0" u="none" strike="noStrike" cap="none" dirty="0">
              <a:solidFill>
                <a:srgbClr val="3F3F3F"/>
              </a:solidFill>
              <a:latin typeface="Questrial"/>
              <a:ea typeface="Questrial"/>
              <a:cs typeface="Questrial"/>
              <a:sym typeface="Questrial"/>
            </a:endParaRPr>
          </a:p>
          <a:p>
            <a:pPr marL="742950" marR="0" lvl="0" indent="-758190" algn="l" rtl="0">
              <a:lnSpc>
                <a:spcPct val="80000"/>
              </a:lnSpc>
              <a:spcBef>
                <a:spcPts val="1000"/>
              </a:spcBef>
              <a:spcAft>
                <a:spcPts val="0"/>
              </a:spcAft>
              <a:buClr>
                <a:schemeClr val="accent1"/>
              </a:buClr>
              <a:buSzPct val="100000"/>
              <a:buFont typeface="Noto Sans Symbols"/>
              <a:buAutoNum type="arabicParenR"/>
            </a:pPr>
            <a:r>
              <a:rPr lang="en-US" sz="2000" b="0" i="0" u="none" strike="noStrike" cap="none" dirty="0" smtClean="0">
                <a:solidFill>
                  <a:srgbClr val="3F3F3F"/>
                </a:solidFill>
                <a:latin typeface="Questrial"/>
                <a:ea typeface="Questrial"/>
                <a:cs typeface="Questrial"/>
                <a:sym typeface="Questrial"/>
              </a:rPr>
              <a:t>Guided Practice ( WE DO, WE D0, WE DO)</a:t>
            </a:r>
            <a:endParaRPr lang="en-US" sz="2000" b="0" i="0" u="none" strike="noStrike" cap="none" dirty="0">
              <a:solidFill>
                <a:srgbClr val="3F3F3F"/>
              </a:solidFill>
              <a:latin typeface="Questrial"/>
              <a:ea typeface="Questrial"/>
              <a:cs typeface="Questrial"/>
              <a:sym typeface="Questrial"/>
            </a:endParaRPr>
          </a:p>
          <a:p>
            <a:pPr marL="1143000" marR="0" lvl="1" indent="-769683" algn="l" rtl="0">
              <a:lnSpc>
                <a:spcPct val="80000"/>
              </a:lnSpc>
              <a:spcBef>
                <a:spcPts val="1000"/>
              </a:spcBef>
              <a:spcAft>
                <a:spcPts val="0"/>
              </a:spcAft>
              <a:buClr>
                <a:schemeClr val="accent1"/>
              </a:buClr>
              <a:buSzPct val="100000"/>
              <a:buFont typeface="Questrial"/>
              <a:buAutoNum type="alphaLcParenR"/>
            </a:pPr>
            <a:r>
              <a:rPr lang="en-US" sz="2000" b="0" i="0" u="none" strike="noStrike" cap="none" dirty="0">
                <a:solidFill>
                  <a:srgbClr val="3F3F3F"/>
                </a:solidFill>
                <a:latin typeface="Questrial"/>
                <a:ea typeface="Questrial"/>
                <a:cs typeface="Questrial"/>
                <a:sym typeface="Questrial"/>
              </a:rPr>
              <a:t>Brief and frequent intervals for practice</a:t>
            </a:r>
          </a:p>
          <a:p>
            <a:pPr marL="1143000" marR="0" lvl="1" indent="-769683" algn="l" rtl="0">
              <a:lnSpc>
                <a:spcPct val="80000"/>
              </a:lnSpc>
              <a:spcBef>
                <a:spcPts val="1000"/>
              </a:spcBef>
              <a:spcAft>
                <a:spcPts val="0"/>
              </a:spcAft>
              <a:buClr>
                <a:schemeClr val="accent1"/>
              </a:buClr>
              <a:buSzPct val="100000"/>
              <a:buFont typeface="Noto Sans Symbols"/>
              <a:buAutoNum type="alphaLcParenR"/>
            </a:pPr>
            <a:r>
              <a:rPr lang="en-US" sz="2000" b="0" i="0" u="none" strike="noStrike" cap="none" dirty="0">
                <a:solidFill>
                  <a:srgbClr val="3F3F3F"/>
                </a:solidFill>
                <a:latin typeface="Questrial"/>
                <a:ea typeface="Questrial"/>
                <a:cs typeface="Questrial"/>
                <a:sym typeface="Questrial"/>
              </a:rPr>
              <a:t>Practice in pairs and in occasion in groups</a:t>
            </a:r>
          </a:p>
          <a:p>
            <a:pPr marL="742950" marR="0" lvl="0" indent="-758190" algn="l" rtl="0">
              <a:lnSpc>
                <a:spcPct val="80000"/>
              </a:lnSpc>
              <a:spcBef>
                <a:spcPts val="1000"/>
              </a:spcBef>
              <a:spcAft>
                <a:spcPts val="0"/>
              </a:spcAft>
              <a:buClr>
                <a:schemeClr val="accent1"/>
              </a:buClr>
              <a:buSzPct val="100000"/>
              <a:buFont typeface="Noto Sans Symbols"/>
              <a:buAutoNum type="arabicParenR"/>
            </a:pPr>
            <a:r>
              <a:rPr lang="en-US" sz="2000" b="0" i="0" u="none" strike="noStrike" cap="none" dirty="0">
                <a:solidFill>
                  <a:srgbClr val="3F3F3F"/>
                </a:solidFill>
                <a:latin typeface="Questrial"/>
                <a:ea typeface="Questrial"/>
                <a:cs typeface="Questrial"/>
                <a:sym typeface="Questrial"/>
              </a:rPr>
              <a:t>Checks for </a:t>
            </a:r>
            <a:r>
              <a:rPr lang="en-US" sz="2000" b="0" i="0" u="none" strike="noStrike" cap="none" dirty="0" smtClean="0">
                <a:solidFill>
                  <a:srgbClr val="3F3F3F"/>
                </a:solidFill>
                <a:latin typeface="Questrial"/>
                <a:ea typeface="Questrial"/>
                <a:cs typeface="Questrial"/>
                <a:sym typeface="Questrial"/>
              </a:rPr>
              <a:t>Understanding (YOU DO)</a:t>
            </a:r>
            <a:endParaRPr lang="en-US" sz="2000" b="0" i="0" u="none" strike="noStrike" cap="none" dirty="0">
              <a:solidFill>
                <a:srgbClr val="3F3F3F"/>
              </a:solidFill>
              <a:latin typeface="Questrial"/>
              <a:ea typeface="Questrial"/>
              <a:cs typeface="Questrial"/>
              <a:sym typeface="Questrial"/>
            </a:endParaRPr>
          </a:p>
          <a:p>
            <a:pPr marL="1143000" marR="0" lvl="1" indent="-769683" algn="l" rtl="0">
              <a:lnSpc>
                <a:spcPct val="80000"/>
              </a:lnSpc>
              <a:spcBef>
                <a:spcPts val="1000"/>
              </a:spcBef>
              <a:spcAft>
                <a:spcPts val="0"/>
              </a:spcAft>
              <a:buClr>
                <a:schemeClr val="accent1"/>
              </a:buClr>
              <a:buSzPct val="100000"/>
              <a:buFont typeface="Questrial"/>
              <a:buAutoNum type="alphaLcParenR"/>
            </a:pPr>
            <a:r>
              <a:rPr lang="en-US" sz="2000" b="0" i="0" u="none" strike="noStrike" cap="none" dirty="0">
                <a:solidFill>
                  <a:srgbClr val="3F3F3F"/>
                </a:solidFill>
                <a:latin typeface="Questrial"/>
                <a:ea typeface="Questrial"/>
                <a:cs typeface="Questrial"/>
                <a:sym typeface="Questrial"/>
              </a:rPr>
              <a:t>Circulate, observe, &amp; listen</a:t>
            </a:r>
          </a:p>
          <a:p>
            <a:pPr marL="1143000" marR="0" lvl="1" indent="-769683" algn="l" rtl="0">
              <a:lnSpc>
                <a:spcPct val="80000"/>
              </a:lnSpc>
              <a:spcBef>
                <a:spcPts val="1000"/>
              </a:spcBef>
              <a:spcAft>
                <a:spcPts val="0"/>
              </a:spcAft>
              <a:buClr>
                <a:schemeClr val="accent1"/>
              </a:buClr>
              <a:buSzPct val="100000"/>
              <a:buFont typeface="Questrial"/>
              <a:buAutoNum type="alphaLcParenR"/>
            </a:pPr>
            <a:r>
              <a:rPr lang="en-US" sz="2000" b="0" i="0" u="none" strike="noStrike" cap="none" dirty="0">
                <a:solidFill>
                  <a:srgbClr val="3F3F3F"/>
                </a:solidFill>
                <a:latin typeface="Questrial"/>
                <a:ea typeface="Questrial"/>
                <a:cs typeface="Questrial"/>
                <a:sym typeface="Questrial"/>
              </a:rPr>
              <a:t>Random sampling of students in pairs</a:t>
            </a:r>
          </a:p>
          <a:p>
            <a:pPr marL="1143000" marR="0" lvl="1" indent="-769683" algn="l" rtl="0">
              <a:lnSpc>
                <a:spcPct val="80000"/>
              </a:lnSpc>
              <a:spcBef>
                <a:spcPts val="1000"/>
              </a:spcBef>
              <a:spcAft>
                <a:spcPts val="0"/>
              </a:spcAft>
              <a:buClr>
                <a:schemeClr val="accent1"/>
              </a:buClr>
              <a:buSzPct val="100000"/>
              <a:buFont typeface="Questrial"/>
              <a:buAutoNum type="alphaLcParenR"/>
            </a:pPr>
            <a:r>
              <a:rPr lang="en-US" sz="2000" b="0" i="0" u="none" strike="noStrike" cap="none" dirty="0">
                <a:solidFill>
                  <a:srgbClr val="3F3F3F"/>
                </a:solidFill>
                <a:latin typeface="Questrial"/>
                <a:ea typeface="Questrial"/>
                <a:cs typeface="Questrial"/>
                <a:sym typeface="Questrial"/>
              </a:rPr>
              <a:t>Signals (thumbs up/down, red/green/yellow, popsicle sticks)</a:t>
            </a:r>
          </a:p>
          <a:p>
            <a:pPr marL="1143000" marR="0" lvl="1" indent="-769683" algn="l" rtl="0">
              <a:lnSpc>
                <a:spcPct val="80000"/>
              </a:lnSpc>
              <a:spcBef>
                <a:spcPts val="1000"/>
              </a:spcBef>
              <a:spcAft>
                <a:spcPts val="0"/>
              </a:spcAft>
              <a:buClr>
                <a:schemeClr val="accent1"/>
              </a:buClr>
              <a:buSzPct val="100000"/>
              <a:buFont typeface="Questrial"/>
              <a:buAutoNum type="alphaLcParenR"/>
            </a:pPr>
            <a:r>
              <a:rPr lang="en-US" sz="2000" b="0" i="0" u="none" strike="noStrike" cap="none" dirty="0">
                <a:solidFill>
                  <a:srgbClr val="3F3F3F"/>
                </a:solidFill>
                <a:latin typeface="Questrial"/>
                <a:ea typeface="Questrial"/>
                <a:cs typeface="Questrial"/>
                <a:sym typeface="Questrial"/>
              </a:rPr>
              <a:t>Dry erase boards with answers </a:t>
            </a:r>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Shape 171"/>
          <p:cNvSpPr txBox="1">
            <a:spLocks noGrp="1"/>
          </p:cNvSpPr>
          <p:nvPr>
            <p:ph type="title"/>
          </p:nvPr>
        </p:nvSpPr>
        <p:spPr>
          <a:xfrm>
            <a:off x="2894000" y="507297"/>
            <a:ext cx="5575086" cy="966600"/>
          </a:xfrm>
          <a:prstGeom prst="rect">
            <a:avLst/>
          </a:prstGeom>
          <a:noFill/>
          <a:ln>
            <a:noFill/>
          </a:ln>
        </p:spPr>
        <p:txBody>
          <a:bodyPr lIns="91425" tIns="45700" rIns="91425" bIns="45700" anchor="t" anchorCtr="0">
            <a:noAutofit/>
          </a:bodyPr>
          <a:lstStyle/>
          <a:p>
            <a:r>
              <a:rPr lang="en-US" sz="6000" b="1" dirty="0"/>
              <a:t>1. Curriculum</a:t>
            </a:r>
            <a:r>
              <a:rPr lang="en-US" sz="6000" dirty="0"/>
              <a:t/>
            </a:r>
            <a:br>
              <a:rPr lang="en-US" sz="6000" dirty="0"/>
            </a:br>
            <a:r>
              <a:rPr lang="en-US" sz="6000" b="1" dirty="0"/>
              <a:t>2. Literacy, and</a:t>
            </a:r>
            <a:r>
              <a:rPr lang="en-US" sz="6000" dirty="0"/>
              <a:t/>
            </a:r>
            <a:br>
              <a:rPr lang="en-US" sz="6000" dirty="0"/>
            </a:br>
            <a:r>
              <a:rPr lang="en-US" sz="6000" b="1" dirty="0"/>
              <a:t>3. Instruction</a:t>
            </a:r>
            <a:endParaRPr lang="en-US" sz="6000" b="1" i="0" u="sng" strike="noStrike" cap="none" dirty="0">
              <a:solidFill>
                <a:srgbClr val="262626"/>
              </a:solidFill>
              <a:latin typeface="Questrial"/>
              <a:ea typeface="Questrial"/>
              <a:cs typeface="Questrial"/>
              <a:sym typeface="Questrial"/>
            </a:endParaRPr>
          </a:p>
        </p:txBody>
      </p:sp>
      <p:sp>
        <p:nvSpPr>
          <p:cNvPr id="172" name="Shape 172"/>
          <p:cNvSpPr txBox="1">
            <a:spLocks noGrp="1"/>
          </p:cNvSpPr>
          <p:nvPr>
            <p:ph type="body" idx="1"/>
          </p:nvPr>
        </p:nvSpPr>
        <p:spPr>
          <a:xfrm>
            <a:off x="690480" y="3275112"/>
            <a:ext cx="11045400" cy="2944963"/>
          </a:xfrm>
          <a:prstGeom prst="rect">
            <a:avLst/>
          </a:prstGeom>
          <a:noFill/>
          <a:ln>
            <a:noFill/>
          </a:ln>
        </p:spPr>
        <p:txBody>
          <a:bodyPr lIns="91425" tIns="45700" rIns="91425" bIns="45700" anchor="t" anchorCtr="0">
            <a:noAutofit/>
          </a:bodyPr>
          <a:lstStyle/>
          <a:p>
            <a:pPr marL="114300" indent="0">
              <a:buNone/>
            </a:pPr>
            <a:r>
              <a:rPr lang="en-US" sz="3600" b="1" i="1" dirty="0"/>
              <a:t>“For the great preponderance of our schools, </a:t>
            </a:r>
            <a:r>
              <a:rPr lang="en-US" sz="3600" b="1" i="1" dirty="0" err="1"/>
              <a:t>focussing</a:t>
            </a:r>
            <a:r>
              <a:rPr lang="en-US" sz="3600" b="1" i="1" dirty="0"/>
              <a:t> on these three areas will have a stronger effect on school improvement than any other options available to us."</a:t>
            </a:r>
            <a:endParaRPr lang="en-US" sz="3600" dirty="0"/>
          </a:p>
          <a:p>
            <a:pPr marL="114300" indent="0">
              <a:buNone/>
            </a:pPr>
            <a:r>
              <a:rPr lang="en-US" sz="3600" b="1" dirty="0" smtClean="0"/>
              <a:t>						- </a:t>
            </a:r>
            <a:r>
              <a:rPr lang="en-US" sz="3600" b="1" i="1" dirty="0"/>
              <a:t>Mike </a:t>
            </a:r>
            <a:r>
              <a:rPr lang="en-US" sz="3600" b="1" i="1" dirty="0" err="1"/>
              <a:t>Schmoker</a:t>
            </a:r>
            <a:endParaRPr lang="en-US" sz="3600" dirty="0">
              <a:solidFill>
                <a:srgbClr val="3F3F3F"/>
              </a:solidFill>
            </a:endParaRPr>
          </a:p>
        </p:txBody>
      </p:sp>
      <p:sp>
        <p:nvSpPr>
          <p:cNvPr id="2" name="Rectangle 1"/>
          <p:cNvSpPr/>
          <p:nvPr/>
        </p:nvSpPr>
        <p:spPr>
          <a:xfrm>
            <a:off x="5978820" y="3275112"/>
            <a:ext cx="234360" cy="307777"/>
          </a:xfrm>
          <a:prstGeom prst="rect">
            <a:avLst/>
          </a:prstGeom>
        </p:spPr>
        <p:txBody>
          <a:bodyPr wrap="none">
            <a:spAutoFit/>
          </a:bodyPr>
          <a:lstStyle/>
          <a:p>
            <a:r>
              <a:rPr lang="en-US" dirty="0"/>
              <a:t> </a:t>
            </a:r>
          </a:p>
        </p:txBody>
      </p:sp>
    </p:spTree>
    <p:extLst>
      <p:ext uri="{BB962C8B-B14F-4D97-AF65-F5344CB8AC3E}">
        <p14:creationId xmlns:p14="http://schemas.microsoft.com/office/powerpoint/2010/main" val="1037975598"/>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2">
                                            <p:txEl>
                                              <p:pRg st="0" end="0"/>
                                            </p:txEl>
                                          </p:spTgt>
                                        </p:tgtEl>
                                        <p:attrNameLst>
                                          <p:attrName>style.visibility</p:attrName>
                                        </p:attrNameLst>
                                      </p:cBhvr>
                                      <p:to>
                                        <p:strVal val="visible"/>
                                      </p:to>
                                    </p:set>
                                    <p:anim calcmode="lin" valueType="num">
                                      <p:cBhvr additive="base">
                                        <p:cTn id="7" dur="500" fill="hold"/>
                                        <p:tgtEl>
                                          <p:spTgt spid="17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72">
                                            <p:txEl>
                                              <p:pRg st="1" end="1"/>
                                            </p:txEl>
                                          </p:spTgt>
                                        </p:tgtEl>
                                        <p:attrNameLst>
                                          <p:attrName>style.visibility</p:attrName>
                                        </p:attrNameLst>
                                      </p:cBhvr>
                                      <p:to>
                                        <p:strVal val="visible"/>
                                      </p:to>
                                    </p:set>
                                    <p:anim calcmode="lin" valueType="num">
                                      <p:cBhvr additive="base">
                                        <p:cTn id="13" dur="500" fill="hold"/>
                                        <p:tgtEl>
                                          <p:spTgt spid="17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Shape 177"/>
          <p:cNvSpPr txBox="1">
            <a:spLocks noGrp="1"/>
          </p:cNvSpPr>
          <p:nvPr>
            <p:ph type="title"/>
          </p:nvPr>
        </p:nvSpPr>
        <p:spPr>
          <a:xfrm>
            <a:off x="1897039" y="285197"/>
            <a:ext cx="9448861" cy="1162800"/>
          </a:xfrm>
          <a:prstGeom prst="rect">
            <a:avLst/>
          </a:prstGeom>
        </p:spPr>
        <p:txBody>
          <a:bodyPr lIns="91425" tIns="91425" rIns="91425" bIns="91425" anchor="t" anchorCtr="0">
            <a:noAutofit/>
          </a:bodyPr>
          <a:lstStyle/>
          <a:p>
            <a:pPr lvl="0" rtl="0">
              <a:spcBef>
                <a:spcPts val="0"/>
              </a:spcBef>
              <a:buNone/>
            </a:pPr>
            <a:r>
              <a:rPr lang="en-US" sz="4800" b="1" u="sng" dirty="0"/>
              <a:t>Top </a:t>
            </a:r>
            <a:r>
              <a:rPr lang="en-US" sz="4800" b="1" u="sng" dirty="0" smtClean="0"/>
              <a:t>10 </a:t>
            </a:r>
            <a:r>
              <a:rPr lang="en-US" sz="4800" b="1" u="sng" dirty="0"/>
              <a:t>Instructional Strategies</a:t>
            </a:r>
          </a:p>
        </p:txBody>
      </p:sp>
      <p:sp>
        <p:nvSpPr>
          <p:cNvPr id="178" name="Shape 178"/>
          <p:cNvSpPr txBox="1">
            <a:spLocks noGrp="1"/>
          </p:cNvSpPr>
          <p:nvPr>
            <p:ph type="body" idx="1"/>
          </p:nvPr>
        </p:nvSpPr>
        <p:spPr>
          <a:xfrm>
            <a:off x="1426539" y="1364776"/>
            <a:ext cx="9585000" cy="4944300"/>
          </a:xfrm>
          <a:prstGeom prst="rect">
            <a:avLst/>
          </a:prstGeom>
        </p:spPr>
        <p:txBody>
          <a:bodyPr lIns="91425" tIns="91425" rIns="91425" bIns="91425" anchor="t" anchorCtr="0">
            <a:noAutofit/>
          </a:bodyPr>
          <a:lstStyle/>
          <a:p>
            <a:pPr marL="457200" lvl="0" indent="-482600" rtl="0">
              <a:spcBef>
                <a:spcPts val="0"/>
              </a:spcBef>
              <a:buSzPct val="100000"/>
              <a:buAutoNum type="arabicPeriod"/>
            </a:pPr>
            <a:r>
              <a:rPr lang="en-US" sz="4800" dirty="0"/>
              <a:t>Clear Learning Objective</a:t>
            </a:r>
          </a:p>
          <a:p>
            <a:pPr marL="457200" lvl="0" indent="-482600" rtl="0">
              <a:spcBef>
                <a:spcPts val="0"/>
              </a:spcBef>
              <a:buSzPct val="100000"/>
              <a:buAutoNum type="arabicPeriod"/>
            </a:pPr>
            <a:r>
              <a:rPr lang="en-US" sz="4800" dirty="0"/>
              <a:t>I Do, We Do, We Do, You Do </a:t>
            </a:r>
          </a:p>
          <a:p>
            <a:pPr marL="457200" lvl="0" indent="-482600" rtl="0">
              <a:spcBef>
                <a:spcPts val="0"/>
              </a:spcBef>
              <a:buSzPct val="100000"/>
              <a:buAutoNum type="arabicPeriod"/>
            </a:pPr>
            <a:r>
              <a:rPr lang="en-US" sz="4800" dirty="0"/>
              <a:t>Concrete to Pictorial to Abstract</a:t>
            </a:r>
          </a:p>
          <a:p>
            <a:pPr marL="457200" lvl="0" indent="-482600" rtl="0">
              <a:spcBef>
                <a:spcPts val="0"/>
              </a:spcBef>
              <a:buSzPct val="100000"/>
              <a:buAutoNum type="arabicPeriod"/>
            </a:pPr>
            <a:r>
              <a:rPr lang="en-US" sz="4800" dirty="0"/>
              <a:t>Think-Pair-Share </a:t>
            </a:r>
          </a:p>
          <a:p>
            <a:pPr marL="457200" lvl="0" indent="-482600" rtl="0">
              <a:spcBef>
                <a:spcPts val="0"/>
              </a:spcBef>
              <a:buSzPct val="100000"/>
              <a:buAutoNum type="arabicPeriod"/>
            </a:pPr>
            <a:r>
              <a:rPr lang="en-US" sz="4800" dirty="0"/>
              <a:t>Writing</a:t>
            </a:r>
          </a:p>
          <a:p>
            <a:pPr marL="457200" lvl="0" indent="-482600" rtl="0">
              <a:spcBef>
                <a:spcPts val="0"/>
              </a:spcBef>
              <a:buSzPct val="100000"/>
              <a:buAutoNum type="arabicPeriod"/>
            </a:pPr>
            <a:r>
              <a:rPr lang="en-US" sz="4800" dirty="0"/>
              <a:t>Questioning Strategies</a:t>
            </a:r>
          </a:p>
          <a:p>
            <a:pPr marL="457200" lvl="0" indent="-482600" rtl="0">
              <a:spcBef>
                <a:spcPts val="0"/>
              </a:spcBef>
              <a:buSzPct val="100000"/>
              <a:buAutoNum type="arabicPeriod"/>
            </a:pPr>
            <a:r>
              <a:rPr lang="en-US" sz="4800" dirty="0"/>
              <a:t>Descriptive Feedback</a:t>
            </a:r>
          </a:p>
        </p:txBody>
      </p:sp>
      <p:sp>
        <p:nvSpPr>
          <p:cNvPr id="2" name="Multiply 1"/>
          <p:cNvSpPr/>
          <p:nvPr/>
        </p:nvSpPr>
        <p:spPr>
          <a:xfrm>
            <a:off x="1397164" y="285197"/>
            <a:ext cx="3193576" cy="9144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006221" y="450376"/>
            <a:ext cx="1869743" cy="6005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0" dirty="0" smtClean="0">
                <a:solidFill>
                  <a:schemeClr val="tx1"/>
                </a:solidFill>
              </a:rPr>
              <a:t>Top 7</a:t>
            </a:r>
            <a:endParaRPr lang="en-US" sz="5000" dirty="0">
              <a:solidFill>
                <a:schemeClr val="tx1"/>
              </a:solidFill>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78">
                                            <p:txEl>
                                              <p:pRg st="6" end="6"/>
                                            </p:txEl>
                                          </p:spTgt>
                                        </p:tgtEl>
                                        <p:attrNameLst>
                                          <p:attrName>style.visibility</p:attrName>
                                        </p:attrNameLst>
                                      </p:cBhvr>
                                      <p:to>
                                        <p:strVal val="visible"/>
                                      </p:to>
                                    </p:set>
                                    <p:anim calcmode="lin" valueType="num">
                                      <p:cBhvr additive="base">
                                        <p:cTn id="17" dur="500" fill="hold"/>
                                        <p:tgtEl>
                                          <p:spTgt spid="178">
                                            <p:txEl>
                                              <p:pRg st="6" end="6"/>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7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78">
                                            <p:txEl>
                                              <p:pRg st="5" end="5"/>
                                            </p:txEl>
                                          </p:spTgt>
                                        </p:tgtEl>
                                        <p:attrNameLst>
                                          <p:attrName>style.visibility</p:attrName>
                                        </p:attrNameLst>
                                      </p:cBhvr>
                                      <p:to>
                                        <p:strVal val="visible"/>
                                      </p:to>
                                    </p:set>
                                    <p:anim calcmode="lin" valueType="num">
                                      <p:cBhvr additive="base">
                                        <p:cTn id="23" dur="500" fill="hold"/>
                                        <p:tgtEl>
                                          <p:spTgt spid="178">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7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78">
                                            <p:txEl>
                                              <p:pRg st="4" end="4"/>
                                            </p:txEl>
                                          </p:spTgt>
                                        </p:tgtEl>
                                        <p:attrNameLst>
                                          <p:attrName>style.visibility</p:attrName>
                                        </p:attrNameLst>
                                      </p:cBhvr>
                                      <p:to>
                                        <p:strVal val="visible"/>
                                      </p:to>
                                    </p:set>
                                    <p:anim calcmode="lin" valueType="num">
                                      <p:cBhvr additive="base">
                                        <p:cTn id="29" dur="500" fill="hold"/>
                                        <p:tgtEl>
                                          <p:spTgt spid="178">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7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78">
                                            <p:txEl>
                                              <p:pRg st="3" end="3"/>
                                            </p:txEl>
                                          </p:spTgt>
                                        </p:tgtEl>
                                        <p:attrNameLst>
                                          <p:attrName>style.visibility</p:attrName>
                                        </p:attrNameLst>
                                      </p:cBhvr>
                                      <p:to>
                                        <p:strVal val="visible"/>
                                      </p:to>
                                    </p:set>
                                    <p:anim calcmode="lin" valueType="num">
                                      <p:cBhvr additive="base">
                                        <p:cTn id="35" dur="500" fill="hold"/>
                                        <p:tgtEl>
                                          <p:spTgt spid="178">
                                            <p:txEl>
                                              <p:pRg st="3" end="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7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178">
                                            <p:txEl>
                                              <p:pRg st="2" end="2"/>
                                            </p:txEl>
                                          </p:spTgt>
                                        </p:tgtEl>
                                        <p:attrNameLst>
                                          <p:attrName>style.visibility</p:attrName>
                                        </p:attrNameLst>
                                      </p:cBhvr>
                                      <p:to>
                                        <p:strVal val="visible"/>
                                      </p:to>
                                    </p:set>
                                    <p:anim calcmode="lin" valueType="num">
                                      <p:cBhvr additive="base">
                                        <p:cTn id="41" dur="500" fill="hold"/>
                                        <p:tgtEl>
                                          <p:spTgt spid="178">
                                            <p:txEl>
                                              <p:pRg st="2" end="2"/>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7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178">
                                            <p:txEl>
                                              <p:pRg st="1" end="1"/>
                                            </p:txEl>
                                          </p:spTgt>
                                        </p:tgtEl>
                                        <p:attrNameLst>
                                          <p:attrName>style.visibility</p:attrName>
                                        </p:attrNameLst>
                                      </p:cBhvr>
                                      <p:to>
                                        <p:strVal val="visible"/>
                                      </p:to>
                                    </p:set>
                                    <p:anim calcmode="lin" valueType="num">
                                      <p:cBhvr additive="base">
                                        <p:cTn id="47" dur="500" fill="hold"/>
                                        <p:tgtEl>
                                          <p:spTgt spid="178">
                                            <p:txEl>
                                              <p:pRg st="1" end="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7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178">
                                            <p:txEl>
                                              <p:pRg st="0" end="0"/>
                                            </p:txEl>
                                          </p:spTgt>
                                        </p:tgtEl>
                                        <p:attrNameLst>
                                          <p:attrName>style.visibility</p:attrName>
                                        </p:attrNameLst>
                                      </p:cBhvr>
                                      <p:to>
                                        <p:strVal val="visible"/>
                                      </p:to>
                                    </p:set>
                                    <p:anim calcmode="lin" valueType="num">
                                      <p:cBhvr additive="base">
                                        <p:cTn id="53" dur="500" fill="hold"/>
                                        <p:tgtEl>
                                          <p:spTgt spid="178">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17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title"/>
          </p:nvPr>
        </p:nvSpPr>
        <p:spPr>
          <a:xfrm>
            <a:off x="1801504" y="258372"/>
            <a:ext cx="9703221" cy="1646700"/>
          </a:xfrm>
          <a:prstGeom prst="rect">
            <a:avLst/>
          </a:prstGeom>
        </p:spPr>
        <p:txBody>
          <a:bodyPr lIns="91425" tIns="91425" rIns="91425" bIns="91425" anchor="t" anchorCtr="0">
            <a:noAutofit/>
          </a:bodyPr>
          <a:lstStyle/>
          <a:p>
            <a:pPr lvl="0" rtl="0">
              <a:spcBef>
                <a:spcPts val="0"/>
              </a:spcBef>
              <a:buNone/>
            </a:pPr>
            <a:r>
              <a:rPr lang="en-US" sz="4500" b="1" u="sng" dirty="0" smtClean="0"/>
              <a:t>Why these 7 Strategies?</a:t>
            </a:r>
            <a:endParaRPr lang="en-US" sz="4500" b="1" u="sng" dirty="0"/>
          </a:p>
          <a:p>
            <a:pPr lvl="0" indent="457200">
              <a:spcBef>
                <a:spcPts val="0"/>
              </a:spcBef>
              <a:buNone/>
            </a:pPr>
            <a:r>
              <a:rPr lang="en-US" sz="3800" b="1" dirty="0" smtClean="0"/>
              <a:t>(Defending </a:t>
            </a:r>
            <a:r>
              <a:rPr lang="en-US" sz="3800" b="1" dirty="0"/>
              <a:t>Our Thinking)</a:t>
            </a:r>
          </a:p>
        </p:txBody>
      </p:sp>
      <p:sp>
        <p:nvSpPr>
          <p:cNvPr id="184" name="Shape 184"/>
          <p:cNvSpPr txBox="1">
            <a:spLocks noGrp="1"/>
          </p:cNvSpPr>
          <p:nvPr>
            <p:ph type="body" idx="1"/>
          </p:nvPr>
        </p:nvSpPr>
        <p:spPr>
          <a:xfrm>
            <a:off x="981600" y="1620950"/>
            <a:ext cx="11097300" cy="4870800"/>
          </a:xfrm>
          <a:prstGeom prst="rect">
            <a:avLst/>
          </a:prstGeom>
        </p:spPr>
        <p:txBody>
          <a:bodyPr lIns="91425" tIns="91425" rIns="91425" bIns="91425" anchor="t" anchorCtr="0">
            <a:noAutofit/>
          </a:bodyPr>
          <a:lstStyle/>
          <a:p>
            <a:pPr marL="457200" lvl="0" indent="-533400" rtl="0">
              <a:spcBef>
                <a:spcPts val="0"/>
              </a:spcBef>
              <a:buSzPct val="100000"/>
            </a:pPr>
            <a:r>
              <a:rPr lang="en-US" sz="4800" dirty="0" smtClean="0"/>
              <a:t>Focused and Simple</a:t>
            </a:r>
          </a:p>
          <a:p>
            <a:pPr marL="457200" lvl="0" indent="-533400" rtl="0">
              <a:spcBef>
                <a:spcPts val="0"/>
              </a:spcBef>
              <a:buSzPct val="100000"/>
            </a:pPr>
            <a:r>
              <a:rPr lang="en-US" sz="4800" dirty="0" smtClean="0"/>
              <a:t>Strategies </a:t>
            </a:r>
            <a:r>
              <a:rPr lang="en-US" sz="4800" dirty="0"/>
              <a:t>come from M. </a:t>
            </a:r>
            <a:r>
              <a:rPr lang="en-US" sz="4800" dirty="0" err="1"/>
              <a:t>Schmoker</a:t>
            </a:r>
            <a:r>
              <a:rPr lang="en-US" sz="4800" dirty="0"/>
              <a:t> and other researchers</a:t>
            </a:r>
          </a:p>
          <a:p>
            <a:pPr marL="457200" lvl="0" indent="-533400" rtl="0">
              <a:spcBef>
                <a:spcPts val="0"/>
              </a:spcBef>
              <a:buSzPct val="100000"/>
            </a:pPr>
            <a:r>
              <a:rPr lang="en-US" sz="4800" dirty="0"/>
              <a:t>Easy to I</a:t>
            </a:r>
            <a:r>
              <a:rPr lang="en-US" sz="4800" dirty="0" smtClean="0"/>
              <a:t>mplement </a:t>
            </a:r>
          </a:p>
          <a:p>
            <a:pPr marL="457200" lvl="0" indent="-533400" rtl="0">
              <a:spcBef>
                <a:spcPts val="0"/>
              </a:spcBef>
              <a:buSzPct val="100000"/>
            </a:pPr>
            <a:r>
              <a:rPr lang="en-US" sz="4800" dirty="0" smtClean="0"/>
              <a:t>Probably </a:t>
            </a:r>
            <a:r>
              <a:rPr lang="en-US" sz="4800" dirty="0"/>
              <a:t>already doing many of them</a:t>
            </a:r>
          </a:p>
          <a:p>
            <a:pPr marL="1371600" lvl="2" indent="-533400" rtl="0">
              <a:spcBef>
                <a:spcPts val="0"/>
              </a:spcBef>
              <a:buSzPct val="100000"/>
            </a:pPr>
            <a:r>
              <a:rPr lang="en-US" sz="4800" dirty="0"/>
              <a:t>But we need to ensure </a:t>
            </a:r>
            <a:r>
              <a:rPr lang="en-US" sz="4800" b="1" dirty="0"/>
              <a:t>Purpose</a:t>
            </a:r>
            <a:r>
              <a:rPr lang="en-US" sz="4800" dirty="0"/>
              <a:t>, </a:t>
            </a:r>
            <a:r>
              <a:rPr lang="en-US" sz="4800" b="1" dirty="0"/>
              <a:t>Consistency</a:t>
            </a:r>
            <a:r>
              <a:rPr lang="en-US" sz="4800" dirty="0"/>
              <a:t>, </a:t>
            </a:r>
            <a:r>
              <a:rPr lang="en-US" sz="4800" b="1" dirty="0"/>
              <a:t>Frequency</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4">
                                            <p:txEl>
                                              <p:pRg st="0" end="0"/>
                                            </p:txEl>
                                          </p:spTgt>
                                        </p:tgtEl>
                                        <p:attrNameLst>
                                          <p:attrName>style.visibility</p:attrName>
                                        </p:attrNameLst>
                                      </p:cBhvr>
                                      <p:to>
                                        <p:strVal val="visible"/>
                                      </p:to>
                                    </p:set>
                                    <p:anim calcmode="lin" valueType="num">
                                      <p:cBhvr additive="base">
                                        <p:cTn id="7" dur="500" fill="hold"/>
                                        <p:tgtEl>
                                          <p:spTgt spid="18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84">
                                            <p:txEl>
                                              <p:pRg st="1" end="1"/>
                                            </p:txEl>
                                          </p:spTgt>
                                        </p:tgtEl>
                                        <p:attrNameLst>
                                          <p:attrName>style.visibility</p:attrName>
                                        </p:attrNameLst>
                                      </p:cBhvr>
                                      <p:to>
                                        <p:strVal val="visible"/>
                                      </p:to>
                                    </p:set>
                                    <p:anim calcmode="lin" valueType="num">
                                      <p:cBhvr additive="base">
                                        <p:cTn id="13" dur="500" fill="hold"/>
                                        <p:tgtEl>
                                          <p:spTgt spid="18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84">
                                            <p:txEl>
                                              <p:pRg st="2" end="2"/>
                                            </p:txEl>
                                          </p:spTgt>
                                        </p:tgtEl>
                                        <p:attrNameLst>
                                          <p:attrName>style.visibility</p:attrName>
                                        </p:attrNameLst>
                                      </p:cBhvr>
                                      <p:to>
                                        <p:strVal val="visible"/>
                                      </p:to>
                                    </p:set>
                                    <p:anim calcmode="lin" valueType="num">
                                      <p:cBhvr additive="base">
                                        <p:cTn id="19" dur="500" fill="hold"/>
                                        <p:tgtEl>
                                          <p:spTgt spid="18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84">
                                            <p:txEl>
                                              <p:pRg st="3" end="3"/>
                                            </p:txEl>
                                          </p:spTgt>
                                        </p:tgtEl>
                                        <p:attrNameLst>
                                          <p:attrName>style.visibility</p:attrName>
                                        </p:attrNameLst>
                                      </p:cBhvr>
                                      <p:to>
                                        <p:strVal val="visible"/>
                                      </p:to>
                                    </p:set>
                                    <p:anim calcmode="lin" valueType="num">
                                      <p:cBhvr additive="base">
                                        <p:cTn id="25" dur="500" fill="hold"/>
                                        <p:tgtEl>
                                          <p:spTgt spid="18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84">
                                            <p:txEl>
                                              <p:pRg st="4" end="4"/>
                                            </p:txEl>
                                          </p:spTgt>
                                        </p:tgtEl>
                                        <p:attrNameLst>
                                          <p:attrName>style.visibility</p:attrName>
                                        </p:attrNameLst>
                                      </p:cBhvr>
                                      <p:to>
                                        <p:strVal val="visible"/>
                                      </p:to>
                                    </p:set>
                                    <p:anim calcmode="lin" valueType="num">
                                      <p:cBhvr additive="base">
                                        <p:cTn id="31" dur="500" fill="hold"/>
                                        <p:tgtEl>
                                          <p:spTgt spid="18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8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1754925" y="196554"/>
            <a:ext cx="8911800" cy="710100"/>
          </a:xfrm>
          <a:prstGeom prst="rect">
            <a:avLst/>
          </a:prstGeom>
        </p:spPr>
        <p:txBody>
          <a:bodyPr lIns="91425" tIns="91425" rIns="91425" bIns="91425" anchor="t" anchorCtr="0">
            <a:noAutofit/>
          </a:bodyPr>
          <a:lstStyle/>
          <a:p>
            <a:pPr lvl="0">
              <a:spcBef>
                <a:spcPts val="0"/>
              </a:spcBef>
              <a:buNone/>
            </a:pPr>
            <a:r>
              <a:rPr lang="en-US" sz="4800" b="1" u="sng" dirty="0">
                <a:effectLst>
                  <a:outerShdw blurRad="38100" dist="38100" dir="2700000" algn="tl">
                    <a:srgbClr val="000000">
                      <a:alpha val="43137"/>
                    </a:srgbClr>
                  </a:outerShdw>
                </a:effectLst>
              </a:rPr>
              <a:t>Jigsaw Activity</a:t>
            </a:r>
            <a:r>
              <a:rPr lang="en-US" sz="4800" b="1" u="sng" dirty="0" smtClean="0">
                <a:effectLst>
                  <a:outerShdw blurRad="38100" dist="38100" dir="2700000" algn="tl">
                    <a:srgbClr val="000000">
                      <a:alpha val="43137"/>
                    </a:srgbClr>
                  </a:outerShdw>
                </a:effectLst>
              </a:rPr>
              <a:t>: Home Groups</a:t>
            </a:r>
            <a:endParaRPr lang="en-US" sz="4800" b="1" u="sng" dirty="0">
              <a:effectLst>
                <a:outerShdw blurRad="38100" dist="38100" dir="2700000" algn="tl">
                  <a:srgbClr val="000000">
                    <a:alpha val="43137"/>
                  </a:srgbClr>
                </a:outerShdw>
              </a:effectLst>
            </a:endParaRPr>
          </a:p>
        </p:txBody>
      </p:sp>
      <p:sp>
        <p:nvSpPr>
          <p:cNvPr id="190" name="Shape 190"/>
          <p:cNvSpPr txBox="1">
            <a:spLocks noGrp="1"/>
          </p:cNvSpPr>
          <p:nvPr>
            <p:ph type="body" idx="1"/>
          </p:nvPr>
        </p:nvSpPr>
        <p:spPr>
          <a:xfrm>
            <a:off x="5907050" y="1178700"/>
            <a:ext cx="5748138" cy="5342416"/>
          </a:xfrm>
          <a:prstGeom prst="rect">
            <a:avLst/>
          </a:prstGeom>
        </p:spPr>
        <p:txBody>
          <a:bodyPr lIns="91425" tIns="91425" rIns="91425" bIns="91425" anchor="t" anchorCtr="0">
            <a:noAutofit/>
          </a:bodyPr>
          <a:lstStyle/>
          <a:p>
            <a:pPr marL="457200" lvl="0" indent="-419100" rtl="0">
              <a:spcBef>
                <a:spcPts val="0"/>
              </a:spcBef>
              <a:buSzPct val="100000"/>
            </a:pPr>
            <a:r>
              <a:rPr lang="en-US" sz="3000" dirty="0"/>
              <a:t>Before we get started, turn to your partner and  tell each other what the two objectives for the day will be.</a:t>
            </a:r>
          </a:p>
          <a:p>
            <a:pPr marL="457200" lvl="0" indent="-419100" rtl="0">
              <a:spcBef>
                <a:spcPts val="0"/>
              </a:spcBef>
              <a:buSzPct val="100000"/>
            </a:pPr>
            <a:r>
              <a:rPr lang="en-US" sz="3000" dirty="0"/>
              <a:t>In your </a:t>
            </a:r>
            <a:r>
              <a:rPr lang="en-US" sz="3000" dirty="0" smtClean="0"/>
              <a:t>home groups</a:t>
            </a:r>
            <a:r>
              <a:rPr lang="en-US" sz="3000" dirty="0"/>
              <a:t>, </a:t>
            </a:r>
            <a:r>
              <a:rPr lang="en-US" sz="3000" dirty="0" smtClean="0"/>
              <a:t>give each pair a page from the packet on your tables.</a:t>
            </a:r>
            <a:endParaRPr lang="en-US" sz="3000" dirty="0"/>
          </a:p>
          <a:p>
            <a:pPr marL="457200" lvl="0" indent="-419100" rtl="0">
              <a:spcBef>
                <a:spcPts val="0"/>
              </a:spcBef>
              <a:buSzPct val="100000"/>
            </a:pPr>
            <a:r>
              <a:rPr lang="en-US" sz="3000" dirty="0"/>
              <a:t>With your pair, please go to </a:t>
            </a:r>
            <a:r>
              <a:rPr lang="en-US" sz="3000" dirty="0" smtClean="0"/>
              <a:t>your expert group (area of room which corresponds to the number your pair has.)</a:t>
            </a:r>
            <a:endParaRPr lang="en-US" sz="3000" dirty="0"/>
          </a:p>
          <a:p>
            <a:pPr marL="114300" lvl="0" indent="0" rtl="0">
              <a:spcBef>
                <a:spcPts val="0"/>
              </a:spcBef>
              <a:buNone/>
            </a:pPr>
            <a:endParaRPr dirty="0"/>
          </a:p>
        </p:txBody>
      </p:sp>
      <p:sp>
        <p:nvSpPr>
          <p:cNvPr id="2" name="Rectangle 1"/>
          <p:cNvSpPr/>
          <p:nvPr/>
        </p:nvSpPr>
        <p:spPr>
          <a:xfrm>
            <a:off x="518615" y="1869743"/>
            <a:ext cx="4899546" cy="37723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696328" y="5412258"/>
            <a:ext cx="2544120" cy="5595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Front of Library</a:t>
            </a:r>
            <a:endParaRPr lang="en-US" dirty="0"/>
          </a:p>
        </p:txBody>
      </p:sp>
      <p:sp>
        <p:nvSpPr>
          <p:cNvPr id="4" name="Rectangle 3"/>
          <p:cNvSpPr/>
          <p:nvPr/>
        </p:nvSpPr>
        <p:spPr>
          <a:xfrm>
            <a:off x="856034" y="3988340"/>
            <a:ext cx="898891" cy="7819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smtClean="0"/>
              <a:t>1</a:t>
            </a:r>
            <a:endParaRPr lang="en-US" sz="3000" dirty="0"/>
          </a:p>
        </p:txBody>
      </p:sp>
      <p:sp>
        <p:nvSpPr>
          <p:cNvPr id="7" name="Rectangle 6"/>
          <p:cNvSpPr/>
          <p:nvPr/>
        </p:nvSpPr>
        <p:spPr>
          <a:xfrm>
            <a:off x="879205" y="2424538"/>
            <a:ext cx="898891" cy="7819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t>2</a:t>
            </a:r>
          </a:p>
        </p:txBody>
      </p:sp>
      <p:sp>
        <p:nvSpPr>
          <p:cNvPr id="8" name="Rectangle 7"/>
          <p:cNvSpPr/>
          <p:nvPr/>
        </p:nvSpPr>
        <p:spPr>
          <a:xfrm>
            <a:off x="2545807" y="2406556"/>
            <a:ext cx="898891" cy="7819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t>3</a:t>
            </a:r>
          </a:p>
        </p:txBody>
      </p:sp>
      <p:sp>
        <p:nvSpPr>
          <p:cNvPr id="9" name="Rectangle 8"/>
          <p:cNvSpPr/>
          <p:nvPr/>
        </p:nvSpPr>
        <p:spPr>
          <a:xfrm>
            <a:off x="4128525" y="2147141"/>
            <a:ext cx="898891" cy="7819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t>4</a:t>
            </a:r>
          </a:p>
        </p:txBody>
      </p:sp>
      <p:sp>
        <p:nvSpPr>
          <p:cNvPr id="10" name="Rectangle 9"/>
          <p:cNvSpPr/>
          <p:nvPr/>
        </p:nvSpPr>
        <p:spPr>
          <a:xfrm>
            <a:off x="4128524" y="3279795"/>
            <a:ext cx="898891" cy="7819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t>5</a:t>
            </a:r>
          </a:p>
        </p:txBody>
      </p:sp>
      <p:sp>
        <p:nvSpPr>
          <p:cNvPr id="11" name="Rectangle 10"/>
          <p:cNvSpPr/>
          <p:nvPr/>
        </p:nvSpPr>
        <p:spPr>
          <a:xfrm>
            <a:off x="3791002" y="4469182"/>
            <a:ext cx="898891" cy="7819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t>6</a:t>
            </a:r>
          </a:p>
        </p:txBody>
      </p:sp>
      <p:sp>
        <p:nvSpPr>
          <p:cNvPr id="12" name="Rectangle 11"/>
          <p:cNvSpPr/>
          <p:nvPr/>
        </p:nvSpPr>
        <p:spPr>
          <a:xfrm>
            <a:off x="2508191" y="4078231"/>
            <a:ext cx="898891" cy="7819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t>7</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0">
                                            <p:txEl>
                                              <p:pRg st="0" end="0"/>
                                            </p:txEl>
                                          </p:spTgt>
                                        </p:tgtEl>
                                        <p:attrNameLst>
                                          <p:attrName>style.visibility</p:attrName>
                                        </p:attrNameLst>
                                      </p:cBhvr>
                                      <p:to>
                                        <p:strVal val="visible"/>
                                      </p:to>
                                    </p:set>
                                    <p:anim calcmode="lin" valueType="num">
                                      <p:cBhvr additive="base">
                                        <p:cTn id="7" dur="500" fill="hold"/>
                                        <p:tgtEl>
                                          <p:spTgt spid="19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0">
                                            <p:txEl>
                                              <p:pRg st="1" end="1"/>
                                            </p:txEl>
                                          </p:spTgt>
                                        </p:tgtEl>
                                        <p:attrNameLst>
                                          <p:attrName>style.visibility</p:attrName>
                                        </p:attrNameLst>
                                      </p:cBhvr>
                                      <p:to>
                                        <p:strVal val="visible"/>
                                      </p:to>
                                    </p:set>
                                    <p:anim calcmode="lin" valueType="num">
                                      <p:cBhvr additive="base">
                                        <p:cTn id="13" dur="500" fill="hold"/>
                                        <p:tgtEl>
                                          <p:spTgt spid="19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90">
                                            <p:txEl>
                                              <p:pRg st="2" end="2"/>
                                            </p:txEl>
                                          </p:spTgt>
                                        </p:tgtEl>
                                        <p:attrNameLst>
                                          <p:attrName>style.visibility</p:attrName>
                                        </p:attrNameLst>
                                      </p:cBhvr>
                                      <p:to>
                                        <p:strVal val="visible"/>
                                      </p:to>
                                    </p:set>
                                    <p:anim calcmode="lin" valueType="num">
                                      <p:cBhvr additive="base">
                                        <p:cTn id="19" dur="500" fill="hold"/>
                                        <p:tgtEl>
                                          <p:spTgt spid="19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500" fill="hold"/>
                                        <p:tgtEl>
                                          <p:spTgt spid="3"/>
                                        </p:tgtEl>
                                        <p:attrNameLst>
                                          <p:attrName>ppt_w</p:attrName>
                                        </p:attrNameLst>
                                      </p:cBhvr>
                                      <p:tavLst>
                                        <p:tav tm="0">
                                          <p:val>
                                            <p:fltVal val="0"/>
                                          </p:val>
                                        </p:tav>
                                        <p:tav tm="100000">
                                          <p:val>
                                            <p:strVal val="#ppt_w"/>
                                          </p:val>
                                        </p:tav>
                                      </p:tavLst>
                                    </p:anim>
                                    <p:anim calcmode="lin" valueType="num">
                                      <p:cBhvr>
                                        <p:cTn id="26" dur="500" fill="hold"/>
                                        <p:tgtEl>
                                          <p:spTgt spid="3"/>
                                        </p:tgtEl>
                                        <p:attrNameLst>
                                          <p:attrName>ppt_h</p:attrName>
                                        </p:attrNameLst>
                                      </p:cBhvr>
                                      <p:tavLst>
                                        <p:tav tm="0">
                                          <p:val>
                                            <p:fltVal val="0"/>
                                          </p:val>
                                        </p:tav>
                                        <p:tav tm="100000">
                                          <p:val>
                                            <p:strVal val="#ppt_h"/>
                                          </p:val>
                                        </p:tav>
                                      </p:tavLst>
                                    </p:anim>
                                    <p:animEffect transition="in" filter="fade">
                                      <p:cBhvr>
                                        <p:cTn id="27" dur="5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 calcmode="lin" valueType="num">
                                      <p:cBhvr>
                                        <p:cTn id="32" dur="500" fill="hold"/>
                                        <p:tgtEl>
                                          <p:spTgt spid="4"/>
                                        </p:tgtEl>
                                        <p:attrNameLst>
                                          <p:attrName>ppt_w</p:attrName>
                                        </p:attrNameLst>
                                      </p:cBhvr>
                                      <p:tavLst>
                                        <p:tav tm="0">
                                          <p:val>
                                            <p:fltVal val="0"/>
                                          </p:val>
                                        </p:tav>
                                        <p:tav tm="100000">
                                          <p:val>
                                            <p:strVal val="#ppt_w"/>
                                          </p:val>
                                        </p:tav>
                                      </p:tavLst>
                                    </p:anim>
                                    <p:anim calcmode="lin" valueType="num">
                                      <p:cBhvr>
                                        <p:cTn id="33" dur="500" fill="hold"/>
                                        <p:tgtEl>
                                          <p:spTgt spid="4"/>
                                        </p:tgtEl>
                                        <p:attrNameLst>
                                          <p:attrName>ppt_h</p:attrName>
                                        </p:attrNameLst>
                                      </p:cBhvr>
                                      <p:tavLst>
                                        <p:tav tm="0">
                                          <p:val>
                                            <p:fltVal val="0"/>
                                          </p:val>
                                        </p:tav>
                                        <p:tav tm="100000">
                                          <p:val>
                                            <p:strVal val="#ppt_h"/>
                                          </p:val>
                                        </p:tav>
                                      </p:tavLst>
                                    </p:anim>
                                    <p:animEffect transition="in" filter="fade">
                                      <p:cBhvr>
                                        <p:cTn id="34" dur="500"/>
                                        <p:tgtEl>
                                          <p:spTgt spid="4"/>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p:cTn id="39" dur="500" fill="hold"/>
                                        <p:tgtEl>
                                          <p:spTgt spid="7"/>
                                        </p:tgtEl>
                                        <p:attrNameLst>
                                          <p:attrName>ppt_w</p:attrName>
                                        </p:attrNameLst>
                                      </p:cBhvr>
                                      <p:tavLst>
                                        <p:tav tm="0">
                                          <p:val>
                                            <p:fltVal val="0"/>
                                          </p:val>
                                        </p:tav>
                                        <p:tav tm="100000">
                                          <p:val>
                                            <p:strVal val="#ppt_w"/>
                                          </p:val>
                                        </p:tav>
                                      </p:tavLst>
                                    </p:anim>
                                    <p:anim calcmode="lin" valueType="num">
                                      <p:cBhvr>
                                        <p:cTn id="40" dur="500" fill="hold"/>
                                        <p:tgtEl>
                                          <p:spTgt spid="7"/>
                                        </p:tgtEl>
                                        <p:attrNameLst>
                                          <p:attrName>ppt_h</p:attrName>
                                        </p:attrNameLst>
                                      </p:cBhvr>
                                      <p:tavLst>
                                        <p:tav tm="0">
                                          <p:val>
                                            <p:fltVal val="0"/>
                                          </p:val>
                                        </p:tav>
                                        <p:tav tm="100000">
                                          <p:val>
                                            <p:strVal val="#ppt_h"/>
                                          </p:val>
                                        </p:tav>
                                      </p:tavLst>
                                    </p:anim>
                                    <p:animEffect transition="in" filter="fade">
                                      <p:cBhvr>
                                        <p:cTn id="41" dur="500"/>
                                        <p:tgtEl>
                                          <p:spTgt spid="7"/>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16" fill="hold" grpId="0" nodeType="clickEffect">
                                  <p:stCondLst>
                                    <p:cond delay="0"/>
                                  </p:stCondLst>
                                  <p:childTnLst>
                                    <p:set>
                                      <p:cBhvr>
                                        <p:cTn id="45" dur="1" fill="hold">
                                          <p:stCondLst>
                                            <p:cond delay="0"/>
                                          </p:stCondLst>
                                        </p:cTn>
                                        <p:tgtEl>
                                          <p:spTgt spid="8"/>
                                        </p:tgtEl>
                                        <p:attrNameLst>
                                          <p:attrName>style.visibility</p:attrName>
                                        </p:attrNameLst>
                                      </p:cBhvr>
                                      <p:to>
                                        <p:strVal val="visible"/>
                                      </p:to>
                                    </p:set>
                                    <p:anim calcmode="lin" valueType="num">
                                      <p:cBhvr>
                                        <p:cTn id="46" dur="500" fill="hold"/>
                                        <p:tgtEl>
                                          <p:spTgt spid="8"/>
                                        </p:tgtEl>
                                        <p:attrNameLst>
                                          <p:attrName>ppt_w</p:attrName>
                                        </p:attrNameLst>
                                      </p:cBhvr>
                                      <p:tavLst>
                                        <p:tav tm="0">
                                          <p:val>
                                            <p:fltVal val="0"/>
                                          </p:val>
                                        </p:tav>
                                        <p:tav tm="100000">
                                          <p:val>
                                            <p:strVal val="#ppt_w"/>
                                          </p:val>
                                        </p:tav>
                                      </p:tavLst>
                                    </p:anim>
                                    <p:anim calcmode="lin" valueType="num">
                                      <p:cBhvr>
                                        <p:cTn id="47" dur="500" fill="hold"/>
                                        <p:tgtEl>
                                          <p:spTgt spid="8"/>
                                        </p:tgtEl>
                                        <p:attrNameLst>
                                          <p:attrName>ppt_h</p:attrName>
                                        </p:attrNameLst>
                                      </p:cBhvr>
                                      <p:tavLst>
                                        <p:tav tm="0">
                                          <p:val>
                                            <p:fltVal val="0"/>
                                          </p:val>
                                        </p:tav>
                                        <p:tav tm="100000">
                                          <p:val>
                                            <p:strVal val="#ppt_h"/>
                                          </p:val>
                                        </p:tav>
                                      </p:tavLst>
                                    </p:anim>
                                    <p:animEffect transition="in" filter="fade">
                                      <p:cBhvr>
                                        <p:cTn id="48" dur="500"/>
                                        <p:tgtEl>
                                          <p:spTgt spid="8"/>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16" fill="hold" grpId="0" nodeType="clickEffect">
                                  <p:stCondLst>
                                    <p:cond delay="0"/>
                                  </p:stCondLst>
                                  <p:childTnLst>
                                    <p:set>
                                      <p:cBhvr>
                                        <p:cTn id="52" dur="1" fill="hold">
                                          <p:stCondLst>
                                            <p:cond delay="0"/>
                                          </p:stCondLst>
                                        </p:cTn>
                                        <p:tgtEl>
                                          <p:spTgt spid="9"/>
                                        </p:tgtEl>
                                        <p:attrNameLst>
                                          <p:attrName>style.visibility</p:attrName>
                                        </p:attrNameLst>
                                      </p:cBhvr>
                                      <p:to>
                                        <p:strVal val="visible"/>
                                      </p:to>
                                    </p:set>
                                    <p:anim calcmode="lin" valueType="num">
                                      <p:cBhvr>
                                        <p:cTn id="53" dur="500" fill="hold"/>
                                        <p:tgtEl>
                                          <p:spTgt spid="9"/>
                                        </p:tgtEl>
                                        <p:attrNameLst>
                                          <p:attrName>ppt_w</p:attrName>
                                        </p:attrNameLst>
                                      </p:cBhvr>
                                      <p:tavLst>
                                        <p:tav tm="0">
                                          <p:val>
                                            <p:fltVal val="0"/>
                                          </p:val>
                                        </p:tav>
                                        <p:tav tm="100000">
                                          <p:val>
                                            <p:strVal val="#ppt_w"/>
                                          </p:val>
                                        </p:tav>
                                      </p:tavLst>
                                    </p:anim>
                                    <p:anim calcmode="lin" valueType="num">
                                      <p:cBhvr>
                                        <p:cTn id="54" dur="500" fill="hold"/>
                                        <p:tgtEl>
                                          <p:spTgt spid="9"/>
                                        </p:tgtEl>
                                        <p:attrNameLst>
                                          <p:attrName>ppt_h</p:attrName>
                                        </p:attrNameLst>
                                      </p:cBhvr>
                                      <p:tavLst>
                                        <p:tav tm="0">
                                          <p:val>
                                            <p:fltVal val="0"/>
                                          </p:val>
                                        </p:tav>
                                        <p:tav tm="100000">
                                          <p:val>
                                            <p:strVal val="#ppt_h"/>
                                          </p:val>
                                        </p:tav>
                                      </p:tavLst>
                                    </p:anim>
                                    <p:animEffect transition="in" filter="fade">
                                      <p:cBhvr>
                                        <p:cTn id="55" dur="500"/>
                                        <p:tgtEl>
                                          <p:spTgt spid="9"/>
                                        </p:tgtEl>
                                      </p:cBhvr>
                                    </p:animEffect>
                                  </p:childTnLst>
                                </p:cTn>
                              </p:par>
                            </p:childTnLst>
                          </p:cTn>
                        </p:par>
                      </p:childTnLst>
                    </p:cTn>
                  </p:par>
                  <p:par>
                    <p:cTn id="56" fill="hold">
                      <p:stCondLst>
                        <p:cond delay="indefinite"/>
                      </p:stCondLst>
                      <p:childTnLst>
                        <p:par>
                          <p:cTn id="57" fill="hold">
                            <p:stCondLst>
                              <p:cond delay="0"/>
                            </p:stCondLst>
                            <p:childTnLst>
                              <p:par>
                                <p:cTn id="58" presetID="53" presetClass="entr" presetSubtype="16" fill="hold" grpId="0" nodeType="clickEffect">
                                  <p:stCondLst>
                                    <p:cond delay="0"/>
                                  </p:stCondLst>
                                  <p:childTnLst>
                                    <p:set>
                                      <p:cBhvr>
                                        <p:cTn id="59" dur="1" fill="hold">
                                          <p:stCondLst>
                                            <p:cond delay="0"/>
                                          </p:stCondLst>
                                        </p:cTn>
                                        <p:tgtEl>
                                          <p:spTgt spid="10"/>
                                        </p:tgtEl>
                                        <p:attrNameLst>
                                          <p:attrName>style.visibility</p:attrName>
                                        </p:attrNameLst>
                                      </p:cBhvr>
                                      <p:to>
                                        <p:strVal val="visible"/>
                                      </p:to>
                                    </p:set>
                                    <p:anim calcmode="lin" valueType="num">
                                      <p:cBhvr>
                                        <p:cTn id="60" dur="500" fill="hold"/>
                                        <p:tgtEl>
                                          <p:spTgt spid="10"/>
                                        </p:tgtEl>
                                        <p:attrNameLst>
                                          <p:attrName>ppt_w</p:attrName>
                                        </p:attrNameLst>
                                      </p:cBhvr>
                                      <p:tavLst>
                                        <p:tav tm="0">
                                          <p:val>
                                            <p:fltVal val="0"/>
                                          </p:val>
                                        </p:tav>
                                        <p:tav tm="100000">
                                          <p:val>
                                            <p:strVal val="#ppt_w"/>
                                          </p:val>
                                        </p:tav>
                                      </p:tavLst>
                                    </p:anim>
                                    <p:anim calcmode="lin" valueType="num">
                                      <p:cBhvr>
                                        <p:cTn id="61" dur="500" fill="hold"/>
                                        <p:tgtEl>
                                          <p:spTgt spid="10"/>
                                        </p:tgtEl>
                                        <p:attrNameLst>
                                          <p:attrName>ppt_h</p:attrName>
                                        </p:attrNameLst>
                                      </p:cBhvr>
                                      <p:tavLst>
                                        <p:tav tm="0">
                                          <p:val>
                                            <p:fltVal val="0"/>
                                          </p:val>
                                        </p:tav>
                                        <p:tav tm="100000">
                                          <p:val>
                                            <p:strVal val="#ppt_h"/>
                                          </p:val>
                                        </p:tav>
                                      </p:tavLst>
                                    </p:anim>
                                    <p:animEffect transition="in" filter="fade">
                                      <p:cBhvr>
                                        <p:cTn id="62" dur="500"/>
                                        <p:tgtEl>
                                          <p:spTgt spid="10"/>
                                        </p:tgtEl>
                                      </p:cBhvr>
                                    </p:animEffect>
                                  </p:childTnLst>
                                </p:cTn>
                              </p:par>
                            </p:childTnLst>
                          </p:cTn>
                        </p:par>
                      </p:childTnLst>
                    </p:cTn>
                  </p:par>
                  <p:par>
                    <p:cTn id="63" fill="hold">
                      <p:stCondLst>
                        <p:cond delay="indefinite"/>
                      </p:stCondLst>
                      <p:childTnLst>
                        <p:par>
                          <p:cTn id="64" fill="hold">
                            <p:stCondLst>
                              <p:cond delay="0"/>
                            </p:stCondLst>
                            <p:childTnLst>
                              <p:par>
                                <p:cTn id="65" presetID="53" presetClass="entr" presetSubtype="16" fill="hold" grpId="0" nodeType="clickEffect">
                                  <p:stCondLst>
                                    <p:cond delay="0"/>
                                  </p:stCondLst>
                                  <p:childTnLst>
                                    <p:set>
                                      <p:cBhvr>
                                        <p:cTn id="66" dur="1" fill="hold">
                                          <p:stCondLst>
                                            <p:cond delay="0"/>
                                          </p:stCondLst>
                                        </p:cTn>
                                        <p:tgtEl>
                                          <p:spTgt spid="11"/>
                                        </p:tgtEl>
                                        <p:attrNameLst>
                                          <p:attrName>style.visibility</p:attrName>
                                        </p:attrNameLst>
                                      </p:cBhvr>
                                      <p:to>
                                        <p:strVal val="visible"/>
                                      </p:to>
                                    </p:set>
                                    <p:anim calcmode="lin" valueType="num">
                                      <p:cBhvr>
                                        <p:cTn id="67" dur="500" fill="hold"/>
                                        <p:tgtEl>
                                          <p:spTgt spid="11"/>
                                        </p:tgtEl>
                                        <p:attrNameLst>
                                          <p:attrName>ppt_w</p:attrName>
                                        </p:attrNameLst>
                                      </p:cBhvr>
                                      <p:tavLst>
                                        <p:tav tm="0">
                                          <p:val>
                                            <p:fltVal val="0"/>
                                          </p:val>
                                        </p:tav>
                                        <p:tav tm="100000">
                                          <p:val>
                                            <p:strVal val="#ppt_w"/>
                                          </p:val>
                                        </p:tav>
                                      </p:tavLst>
                                    </p:anim>
                                    <p:anim calcmode="lin" valueType="num">
                                      <p:cBhvr>
                                        <p:cTn id="68" dur="500" fill="hold"/>
                                        <p:tgtEl>
                                          <p:spTgt spid="11"/>
                                        </p:tgtEl>
                                        <p:attrNameLst>
                                          <p:attrName>ppt_h</p:attrName>
                                        </p:attrNameLst>
                                      </p:cBhvr>
                                      <p:tavLst>
                                        <p:tav tm="0">
                                          <p:val>
                                            <p:fltVal val="0"/>
                                          </p:val>
                                        </p:tav>
                                        <p:tav tm="100000">
                                          <p:val>
                                            <p:strVal val="#ppt_h"/>
                                          </p:val>
                                        </p:tav>
                                      </p:tavLst>
                                    </p:anim>
                                    <p:animEffect transition="in" filter="fade">
                                      <p:cBhvr>
                                        <p:cTn id="69" dur="500"/>
                                        <p:tgtEl>
                                          <p:spTgt spid="11"/>
                                        </p:tgtEl>
                                      </p:cBhvr>
                                    </p:animEffect>
                                  </p:childTnLst>
                                </p:cTn>
                              </p:par>
                            </p:childTnLst>
                          </p:cTn>
                        </p:par>
                      </p:childTnLst>
                    </p:cTn>
                  </p:par>
                  <p:par>
                    <p:cTn id="70" fill="hold">
                      <p:stCondLst>
                        <p:cond delay="indefinite"/>
                      </p:stCondLst>
                      <p:childTnLst>
                        <p:par>
                          <p:cTn id="71" fill="hold">
                            <p:stCondLst>
                              <p:cond delay="0"/>
                            </p:stCondLst>
                            <p:childTnLst>
                              <p:par>
                                <p:cTn id="72" presetID="53" presetClass="entr" presetSubtype="16" fill="hold" grpId="0" nodeType="clickEffect">
                                  <p:stCondLst>
                                    <p:cond delay="0"/>
                                  </p:stCondLst>
                                  <p:childTnLst>
                                    <p:set>
                                      <p:cBhvr>
                                        <p:cTn id="73" dur="1" fill="hold">
                                          <p:stCondLst>
                                            <p:cond delay="0"/>
                                          </p:stCondLst>
                                        </p:cTn>
                                        <p:tgtEl>
                                          <p:spTgt spid="12"/>
                                        </p:tgtEl>
                                        <p:attrNameLst>
                                          <p:attrName>style.visibility</p:attrName>
                                        </p:attrNameLst>
                                      </p:cBhvr>
                                      <p:to>
                                        <p:strVal val="visible"/>
                                      </p:to>
                                    </p:set>
                                    <p:anim calcmode="lin" valueType="num">
                                      <p:cBhvr>
                                        <p:cTn id="74" dur="500" fill="hold"/>
                                        <p:tgtEl>
                                          <p:spTgt spid="12"/>
                                        </p:tgtEl>
                                        <p:attrNameLst>
                                          <p:attrName>ppt_w</p:attrName>
                                        </p:attrNameLst>
                                      </p:cBhvr>
                                      <p:tavLst>
                                        <p:tav tm="0">
                                          <p:val>
                                            <p:fltVal val="0"/>
                                          </p:val>
                                        </p:tav>
                                        <p:tav tm="100000">
                                          <p:val>
                                            <p:strVal val="#ppt_w"/>
                                          </p:val>
                                        </p:tav>
                                      </p:tavLst>
                                    </p:anim>
                                    <p:anim calcmode="lin" valueType="num">
                                      <p:cBhvr>
                                        <p:cTn id="75" dur="500" fill="hold"/>
                                        <p:tgtEl>
                                          <p:spTgt spid="12"/>
                                        </p:tgtEl>
                                        <p:attrNameLst>
                                          <p:attrName>ppt_h</p:attrName>
                                        </p:attrNameLst>
                                      </p:cBhvr>
                                      <p:tavLst>
                                        <p:tav tm="0">
                                          <p:val>
                                            <p:fltVal val="0"/>
                                          </p:val>
                                        </p:tav>
                                        <p:tav tm="100000">
                                          <p:val>
                                            <p:strVal val="#ppt_h"/>
                                          </p:val>
                                        </p:tav>
                                      </p:tavLst>
                                    </p:anim>
                                    <p:animEffect transition="in" filter="fade">
                                      <p:cBhvr>
                                        <p:cTn id="7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P spid="8" grpId="0" animBg="1"/>
      <p:bldP spid="9" grpId="0" animBg="1"/>
      <p:bldP spid="10" grpId="0" animBg="1"/>
      <p:bldP spid="11"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Shape 195"/>
          <p:cNvSpPr txBox="1">
            <a:spLocks noGrp="1"/>
          </p:cNvSpPr>
          <p:nvPr>
            <p:ph type="title"/>
          </p:nvPr>
        </p:nvSpPr>
        <p:spPr>
          <a:xfrm>
            <a:off x="2430200" y="285197"/>
            <a:ext cx="8915700" cy="1162800"/>
          </a:xfrm>
          <a:prstGeom prst="rect">
            <a:avLst/>
          </a:prstGeom>
        </p:spPr>
        <p:txBody>
          <a:bodyPr lIns="91425" tIns="91425" rIns="91425" bIns="91425" anchor="t" anchorCtr="0">
            <a:noAutofit/>
          </a:bodyPr>
          <a:lstStyle/>
          <a:p>
            <a:pPr lvl="0">
              <a:spcBef>
                <a:spcPts val="0"/>
              </a:spcBef>
              <a:buNone/>
            </a:pPr>
            <a:r>
              <a:rPr lang="en-US" sz="4800" b="1" u="sng" dirty="0" smtClean="0">
                <a:effectLst>
                  <a:outerShdw blurRad="38100" dist="38100" dir="2700000" algn="tl">
                    <a:srgbClr val="000000">
                      <a:alpha val="43137"/>
                    </a:srgbClr>
                  </a:outerShdw>
                </a:effectLst>
              </a:rPr>
              <a:t>Jigsaw Activity: Expert Groups</a:t>
            </a:r>
            <a:endParaRPr lang="en-US" sz="4800" b="1" u="sng" dirty="0">
              <a:effectLst>
                <a:outerShdw blurRad="38100" dist="38100" dir="2700000" algn="tl">
                  <a:srgbClr val="000000">
                    <a:alpha val="43137"/>
                  </a:srgbClr>
                </a:outerShdw>
              </a:effectLst>
            </a:endParaRPr>
          </a:p>
        </p:txBody>
      </p:sp>
      <p:sp>
        <p:nvSpPr>
          <p:cNvPr id="196" name="Shape 196"/>
          <p:cNvSpPr txBox="1">
            <a:spLocks noGrp="1"/>
          </p:cNvSpPr>
          <p:nvPr>
            <p:ph type="body" idx="1"/>
          </p:nvPr>
        </p:nvSpPr>
        <p:spPr>
          <a:xfrm>
            <a:off x="341194" y="1323833"/>
            <a:ext cx="11627893" cy="5033958"/>
          </a:xfrm>
          <a:prstGeom prst="rect">
            <a:avLst/>
          </a:prstGeom>
        </p:spPr>
        <p:txBody>
          <a:bodyPr lIns="91425" tIns="91425" rIns="91425" bIns="91425" anchor="t" anchorCtr="0">
            <a:noAutofit/>
          </a:bodyPr>
          <a:lstStyle/>
          <a:p>
            <a:pPr marL="457200" lvl="0" indent="-444500" rtl="0">
              <a:spcBef>
                <a:spcPts val="0"/>
              </a:spcBef>
              <a:buSzPct val="100000"/>
              <a:buAutoNum type="arabicPeriod"/>
            </a:pPr>
            <a:r>
              <a:rPr lang="en-US" sz="3400" dirty="0" smtClean="0"/>
              <a:t>The number that you have corresponds to the instructional strategy that your new grouping will be responsible for.</a:t>
            </a:r>
          </a:p>
          <a:p>
            <a:pPr marL="457200" lvl="0" indent="-444500" rtl="0">
              <a:spcBef>
                <a:spcPts val="0"/>
              </a:spcBef>
              <a:buSzPct val="100000"/>
              <a:buAutoNum type="arabicPeriod"/>
            </a:pPr>
            <a:r>
              <a:rPr lang="en-US" sz="3400" dirty="0" smtClean="0"/>
              <a:t>Your expert group will need to do the following:</a:t>
            </a:r>
          </a:p>
          <a:p>
            <a:pPr marL="927100" lvl="1" indent="-514350">
              <a:spcBef>
                <a:spcPts val="0"/>
              </a:spcBef>
              <a:buFont typeface="+mj-lt"/>
              <a:buAutoNum type="alphaLcParenR"/>
            </a:pPr>
            <a:r>
              <a:rPr lang="en-US" sz="3600" b="1" dirty="0" smtClean="0">
                <a:effectLst>
                  <a:outerShdw blurRad="38100" dist="38100" dir="2700000" algn="tl">
                    <a:srgbClr val="000000">
                      <a:alpha val="43137"/>
                    </a:srgbClr>
                  </a:outerShdw>
                </a:effectLst>
              </a:rPr>
              <a:t>Create a simple graphic or visual for the instructional strategy on your worksheet (3 minutes)</a:t>
            </a:r>
          </a:p>
          <a:p>
            <a:pPr marL="927100" lvl="1" indent="-514350">
              <a:spcBef>
                <a:spcPts val="0"/>
              </a:spcBef>
              <a:buFont typeface="+mj-lt"/>
              <a:buAutoNum type="alphaLcParenR"/>
            </a:pPr>
            <a:r>
              <a:rPr lang="en-US" sz="3600" b="1" dirty="0" smtClean="0">
                <a:effectLst>
                  <a:outerShdw blurRad="38100" dist="38100" dir="2700000" algn="tl">
                    <a:srgbClr val="000000">
                      <a:alpha val="43137"/>
                    </a:srgbClr>
                  </a:outerShdw>
                </a:effectLst>
              </a:rPr>
              <a:t>Create a 1-2 minute skit of how it could look like in a classroom to present to the rest of the faculty (5 minutes)</a:t>
            </a:r>
          </a:p>
        </p:txBody>
      </p:sp>
    </p:spTree>
    <p:extLst>
      <p:ext uri="{BB962C8B-B14F-4D97-AF65-F5344CB8AC3E}">
        <p14:creationId xmlns:p14="http://schemas.microsoft.com/office/powerpoint/2010/main" val="3358203814"/>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6">
                                            <p:txEl>
                                              <p:pRg st="0" end="0"/>
                                            </p:txEl>
                                          </p:spTgt>
                                        </p:tgtEl>
                                        <p:attrNameLst>
                                          <p:attrName>style.visibility</p:attrName>
                                        </p:attrNameLst>
                                      </p:cBhvr>
                                      <p:to>
                                        <p:strVal val="visible"/>
                                      </p:to>
                                    </p:set>
                                    <p:anim calcmode="lin" valueType="num">
                                      <p:cBhvr additive="base">
                                        <p:cTn id="7" dur="500" fill="hold"/>
                                        <p:tgtEl>
                                          <p:spTgt spid="19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6">
                                            <p:txEl>
                                              <p:pRg st="1" end="1"/>
                                            </p:txEl>
                                          </p:spTgt>
                                        </p:tgtEl>
                                        <p:attrNameLst>
                                          <p:attrName>style.visibility</p:attrName>
                                        </p:attrNameLst>
                                      </p:cBhvr>
                                      <p:to>
                                        <p:strVal val="visible"/>
                                      </p:to>
                                    </p:set>
                                    <p:anim calcmode="lin" valueType="num">
                                      <p:cBhvr additive="base">
                                        <p:cTn id="13" dur="500" fill="hold"/>
                                        <p:tgtEl>
                                          <p:spTgt spid="19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iterate type="lt">
                                    <p:tmPct val="0"/>
                                  </p:iterate>
                                  <p:childTnLst>
                                    <p:set>
                                      <p:cBhvr>
                                        <p:cTn id="18" dur="1" fill="hold">
                                          <p:stCondLst>
                                            <p:cond delay="0"/>
                                          </p:stCondLst>
                                        </p:cTn>
                                        <p:tgtEl>
                                          <p:spTgt spid="196">
                                            <p:txEl>
                                              <p:pRg st="2" end="2"/>
                                            </p:txEl>
                                          </p:spTgt>
                                        </p:tgtEl>
                                        <p:attrNameLst>
                                          <p:attrName>style.visibility</p:attrName>
                                        </p:attrNameLst>
                                      </p:cBhvr>
                                      <p:to>
                                        <p:strVal val="visible"/>
                                      </p:to>
                                    </p:set>
                                    <p:anim calcmode="lin" valueType="num">
                                      <p:cBhvr additive="base">
                                        <p:cTn id="19" dur="500" fill="hold"/>
                                        <p:tgtEl>
                                          <p:spTgt spid="19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mph" presetSubtype="0" fill="hold" nodeType="clickEffect">
                                  <p:stCondLst>
                                    <p:cond delay="0"/>
                                  </p:stCondLst>
                                  <p:iterate type="lt">
                                    <p:tmPct val="4000"/>
                                  </p:iterate>
                                  <p:childTnLst>
                                    <p:set>
                                      <p:cBhvr override="childStyle">
                                        <p:cTn id="24" dur="500" fill="hold"/>
                                        <p:tgtEl>
                                          <p:spTgt spid="196">
                                            <p:txEl>
                                              <p:pRg st="2" end="2"/>
                                            </p:txEl>
                                          </p:spTgt>
                                        </p:tgtEl>
                                        <p:attrNameLst>
                                          <p:attrName>style.color</p:attrName>
                                        </p:attrNameLst>
                                      </p:cBhvr>
                                      <p:to>
                                        <p:clrVal>
                                          <a:schemeClr val="accent2"/>
                                        </p:clrVal>
                                      </p:to>
                                    </p:set>
                                    <p:set>
                                      <p:cBhvr>
                                        <p:cTn id="25" dur="500" fill="hold"/>
                                        <p:tgtEl>
                                          <p:spTgt spid="196">
                                            <p:txEl>
                                              <p:pRg st="2" end="2"/>
                                            </p:txEl>
                                          </p:spTgt>
                                        </p:tgtEl>
                                        <p:attrNameLst>
                                          <p:attrName>fillcolor</p:attrName>
                                        </p:attrNameLst>
                                      </p:cBhvr>
                                      <p:to>
                                        <p:clrVal>
                                          <a:schemeClr val="accent2"/>
                                        </p:clrVal>
                                      </p:to>
                                    </p:set>
                                    <p:set>
                                      <p:cBhvr>
                                        <p:cTn id="26" dur="500" fill="hold"/>
                                        <p:tgtEl>
                                          <p:spTgt spid="196">
                                            <p:txEl>
                                              <p:pRg st="2" end="2"/>
                                            </p:txEl>
                                          </p:spTgt>
                                        </p:tgtEl>
                                        <p:attrNameLst>
                                          <p:attrName>fill.type</p:attrName>
                                        </p:attrNameLst>
                                      </p:cBhvr>
                                      <p:to>
                                        <p:strVal val="solid"/>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iterate type="lt">
                                    <p:tmPct val="0"/>
                                  </p:iterate>
                                  <p:childTnLst>
                                    <p:set>
                                      <p:cBhvr>
                                        <p:cTn id="30" dur="1" fill="hold">
                                          <p:stCondLst>
                                            <p:cond delay="0"/>
                                          </p:stCondLst>
                                        </p:cTn>
                                        <p:tgtEl>
                                          <p:spTgt spid="196">
                                            <p:txEl>
                                              <p:pRg st="3" end="3"/>
                                            </p:txEl>
                                          </p:spTgt>
                                        </p:tgtEl>
                                        <p:attrNameLst>
                                          <p:attrName>style.visibility</p:attrName>
                                        </p:attrNameLst>
                                      </p:cBhvr>
                                      <p:to>
                                        <p:strVal val="visible"/>
                                      </p:to>
                                    </p:set>
                                    <p:anim calcmode="lin" valueType="num">
                                      <p:cBhvr additive="base">
                                        <p:cTn id="31" dur="500" fill="hold"/>
                                        <p:tgtEl>
                                          <p:spTgt spid="196">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9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6" presetClass="emph" presetSubtype="0" fill="hold" nodeType="clickEffect">
                                  <p:stCondLst>
                                    <p:cond delay="0"/>
                                  </p:stCondLst>
                                  <p:iterate type="lt">
                                    <p:tmPct val="4000"/>
                                  </p:iterate>
                                  <p:childTnLst>
                                    <p:set>
                                      <p:cBhvr override="childStyle">
                                        <p:cTn id="36" dur="500" fill="hold"/>
                                        <p:tgtEl>
                                          <p:spTgt spid="196">
                                            <p:txEl>
                                              <p:pRg st="3" end="3"/>
                                            </p:txEl>
                                          </p:spTgt>
                                        </p:tgtEl>
                                        <p:attrNameLst>
                                          <p:attrName>style.color</p:attrName>
                                        </p:attrNameLst>
                                      </p:cBhvr>
                                      <p:to>
                                        <p:clrVal>
                                          <a:schemeClr val="accent2"/>
                                        </p:clrVal>
                                      </p:to>
                                    </p:set>
                                    <p:set>
                                      <p:cBhvr>
                                        <p:cTn id="37" dur="500" fill="hold"/>
                                        <p:tgtEl>
                                          <p:spTgt spid="196">
                                            <p:txEl>
                                              <p:pRg st="3" end="3"/>
                                            </p:txEl>
                                          </p:spTgt>
                                        </p:tgtEl>
                                        <p:attrNameLst>
                                          <p:attrName>fillcolor</p:attrName>
                                        </p:attrNameLst>
                                      </p:cBhvr>
                                      <p:to>
                                        <p:clrVal>
                                          <a:schemeClr val="accent2"/>
                                        </p:clrVal>
                                      </p:to>
                                    </p:set>
                                    <p:set>
                                      <p:cBhvr>
                                        <p:cTn id="38" dur="500" fill="hold"/>
                                        <p:tgtEl>
                                          <p:spTgt spid="196">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Shape 195"/>
          <p:cNvSpPr txBox="1">
            <a:spLocks noGrp="1"/>
          </p:cNvSpPr>
          <p:nvPr>
            <p:ph type="title"/>
          </p:nvPr>
        </p:nvSpPr>
        <p:spPr>
          <a:xfrm>
            <a:off x="2430200" y="285197"/>
            <a:ext cx="8915700" cy="1162800"/>
          </a:xfrm>
          <a:prstGeom prst="rect">
            <a:avLst/>
          </a:prstGeom>
        </p:spPr>
        <p:txBody>
          <a:bodyPr lIns="91425" tIns="91425" rIns="91425" bIns="91425" anchor="t" anchorCtr="0">
            <a:noAutofit/>
          </a:bodyPr>
          <a:lstStyle/>
          <a:p>
            <a:pPr lvl="0">
              <a:spcBef>
                <a:spcPts val="0"/>
              </a:spcBef>
              <a:buNone/>
            </a:pPr>
            <a:r>
              <a:rPr lang="en-US" sz="4800" b="1" u="sng" dirty="0" smtClean="0">
                <a:effectLst>
                  <a:outerShdw blurRad="38100" dist="38100" dir="2700000" algn="tl">
                    <a:srgbClr val="000000">
                      <a:alpha val="43137"/>
                    </a:srgbClr>
                  </a:outerShdw>
                </a:effectLst>
              </a:rPr>
              <a:t>Jigsaw Activity: Report Back</a:t>
            </a:r>
            <a:endParaRPr lang="en-US" sz="4800" b="1" u="sng" dirty="0">
              <a:effectLst>
                <a:outerShdw blurRad="38100" dist="38100" dir="2700000" algn="tl">
                  <a:srgbClr val="000000">
                    <a:alpha val="43137"/>
                  </a:srgbClr>
                </a:outerShdw>
              </a:effectLst>
            </a:endParaRPr>
          </a:p>
        </p:txBody>
      </p:sp>
      <p:sp>
        <p:nvSpPr>
          <p:cNvPr id="196" name="Shape 196"/>
          <p:cNvSpPr txBox="1">
            <a:spLocks noGrp="1"/>
          </p:cNvSpPr>
          <p:nvPr>
            <p:ph type="body" idx="1"/>
          </p:nvPr>
        </p:nvSpPr>
        <p:spPr>
          <a:xfrm>
            <a:off x="914401" y="1211125"/>
            <a:ext cx="10931550" cy="5242200"/>
          </a:xfrm>
          <a:prstGeom prst="rect">
            <a:avLst/>
          </a:prstGeom>
        </p:spPr>
        <p:txBody>
          <a:bodyPr lIns="91425" tIns="91425" rIns="91425" bIns="91425" anchor="t" anchorCtr="0">
            <a:noAutofit/>
          </a:bodyPr>
          <a:lstStyle/>
          <a:p>
            <a:pPr marL="457200" lvl="0" indent="-444500" rtl="0">
              <a:spcBef>
                <a:spcPts val="0"/>
              </a:spcBef>
              <a:buSzPct val="100000"/>
              <a:buAutoNum type="arabicPeriod"/>
            </a:pPr>
            <a:r>
              <a:rPr lang="en-US" sz="3400" dirty="0" smtClean="0"/>
              <a:t>Thank you – YOU GUYS ROCK!</a:t>
            </a:r>
            <a:endParaRPr lang="en-US" sz="3200" b="1" dirty="0">
              <a:effectLst>
                <a:outerShdw blurRad="38100" dist="38100" dir="2700000" algn="tl">
                  <a:srgbClr val="000000">
                    <a:alpha val="43137"/>
                  </a:srgbClr>
                </a:outerShdw>
              </a:effectLst>
            </a:endParaRPr>
          </a:p>
          <a:p>
            <a:pPr marL="457200" lvl="0" indent="-444500" rtl="0">
              <a:spcBef>
                <a:spcPts val="0"/>
              </a:spcBef>
              <a:buSzPct val="100000"/>
              <a:buAutoNum type="arabicPeriod"/>
            </a:pPr>
            <a:r>
              <a:rPr lang="en-US" sz="3400" b="1" dirty="0" smtClean="0"/>
              <a:t>Before you head back to your home group</a:t>
            </a:r>
            <a:r>
              <a:rPr lang="en-US" sz="3400" dirty="0" smtClean="0"/>
              <a:t>, go over with your pair what you will be reporting back about your chosen instructional strategy.</a:t>
            </a:r>
          </a:p>
          <a:p>
            <a:pPr marL="927100" lvl="1" indent="-514350">
              <a:spcBef>
                <a:spcPts val="0"/>
              </a:spcBef>
              <a:buFont typeface="+mj-lt"/>
              <a:buAutoNum type="alphaLcParenR"/>
            </a:pPr>
            <a:r>
              <a:rPr lang="en-US" sz="3600" dirty="0" smtClean="0"/>
              <a:t>Definitions, A-ha moments, and other things that popped up in your expert groups.  </a:t>
            </a:r>
          </a:p>
          <a:p>
            <a:pPr marL="927100" lvl="1" indent="-514350">
              <a:spcBef>
                <a:spcPts val="0"/>
              </a:spcBef>
              <a:buFont typeface="+mj-lt"/>
              <a:buAutoNum type="alphaLcParenR"/>
            </a:pPr>
            <a:r>
              <a:rPr lang="en-US" sz="3600" dirty="0" smtClean="0"/>
              <a:t>You will only have two minutes to report back when you get back to your home groups.</a:t>
            </a:r>
          </a:p>
          <a:p>
            <a:pPr marL="927100" lvl="1" indent="-514350">
              <a:spcBef>
                <a:spcPts val="0"/>
              </a:spcBef>
              <a:buFont typeface="+mj-lt"/>
              <a:buAutoNum type="alphaLcParenR"/>
            </a:pPr>
            <a:r>
              <a:rPr lang="en-US" sz="3600" dirty="0" smtClean="0"/>
              <a:t>Please go ahead and begin now.</a:t>
            </a:r>
          </a:p>
          <a:p>
            <a:pPr marL="457200" lvl="0" indent="-444500" rtl="0">
              <a:spcBef>
                <a:spcPts val="0"/>
              </a:spcBef>
              <a:buSzPct val="100000"/>
              <a:buAutoNum type="arabicPeriod"/>
            </a:pPr>
            <a:r>
              <a:rPr lang="en-US" sz="3400" dirty="0" smtClean="0"/>
              <a:t>Please go back to your home groups.</a:t>
            </a:r>
          </a:p>
          <a:p>
            <a:pPr marL="12700" lvl="0" indent="0" rtl="0">
              <a:spcBef>
                <a:spcPts val="0"/>
              </a:spcBef>
              <a:buSzPct val="100000"/>
              <a:buNone/>
            </a:pPr>
            <a:endParaRPr lang="en-US" sz="3400" dirty="0" smtClean="0"/>
          </a:p>
        </p:txBody>
      </p:sp>
    </p:spTree>
    <p:extLst>
      <p:ext uri="{BB962C8B-B14F-4D97-AF65-F5344CB8AC3E}">
        <p14:creationId xmlns:p14="http://schemas.microsoft.com/office/powerpoint/2010/main" val="1845038676"/>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6">
                                            <p:txEl>
                                              <p:pRg st="0" end="0"/>
                                            </p:txEl>
                                          </p:spTgt>
                                        </p:tgtEl>
                                        <p:attrNameLst>
                                          <p:attrName>style.visibility</p:attrName>
                                        </p:attrNameLst>
                                      </p:cBhvr>
                                      <p:to>
                                        <p:strVal val="visible"/>
                                      </p:to>
                                    </p:set>
                                    <p:anim calcmode="lin" valueType="num">
                                      <p:cBhvr additive="base">
                                        <p:cTn id="7" dur="500" fill="hold"/>
                                        <p:tgtEl>
                                          <p:spTgt spid="19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6">
                                            <p:txEl>
                                              <p:pRg st="1" end="1"/>
                                            </p:txEl>
                                          </p:spTgt>
                                        </p:tgtEl>
                                        <p:attrNameLst>
                                          <p:attrName>style.visibility</p:attrName>
                                        </p:attrNameLst>
                                      </p:cBhvr>
                                      <p:to>
                                        <p:strVal val="visible"/>
                                      </p:to>
                                    </p:set>
                                    <p:anim calcmode="lin" valueType="num">
                                      <p:cBhvr additive="base">
                                        <p:cTn id="13" dur="500" fill="hold"/>
                                        <p:tgtEl>
                                          <p:spTgt spid="19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iterate type="lt">
                                    <p:tmPct val="0"/>
                                  </p:iterate>
                                  <p:childTnLst>
                                    <p:set>
                                      <p:cBhvr>
                                        <p:cTn id="18" dur="1" fill="hold">
                                          <p:stCondLst>
                                            <p:cond delay="0"/>
                                          </p:stCondLst>
                                        </p:cTn>
                                        <p:tgtEl>
                                          <p:spTgt spid="196">
                                            <p:txEl>
                                              <p:pRg st="2" end="2"/>
                                            </p:txEl>
                                          </p:spTgt>
                                        </p:tgtEl>
                                        <p:attrNameLst>
                                          <p:attrName>style.visibility</p:attrName>
                                        </p:attrNameLst>
                                      </p:cBhvr>
                                      <p:to>
                                        <p:strVal val="visible"/>
                                      </p:to>
                                    </p:set>
                                    <p:anim calcmode="lin" valueType="num">
                                      <p:cBhvr additive="base">
                                        <p:cTn id="19" dur="500" fill="hold"/>
                                        <p:tgtEl>
                                          <p:spTgt spid="19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5" presetClass="emph" presetSubtype="0" nodeType="clickEffect">
                                  <p:stCondLst>
                                    <p:cond delay="0"/>
                                  </p:stCondLst>
                                  <p:iterate type="lt">
                                    <p:tmAbs val="25"/>
                                  </p:iterate>
                                  <p:childTnLst>
                                    <p:set>
                                      <p:cBhvr override="childStyle">
                                        <p:cTn id="24" dur="indefinite"/>
                                        <p:tgtEl>
                                          <p:spTgt spid="196">
                                            <p:txEl>
                                              <p:pRg st="2" end="2"/>
                                            </p:txEl>
                                          </p:spTgt>
                                        </p:tgtEl>
                                        <p:attrNameLst>
                                          <p:attrName>style.fontWeight</p:attrName>
                                        </p:attrNameLst>
                                      </p:cBhvr>
                                      <p:to>
                                        <p:strVal val="bold"/>
                                      </p:to>
                                    </p:se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iterate type="lt">
                                    <p:tmPct val="0"/>
                                  </p:iterate>
                                  <p:childTnLst>
                                    <p:set>
                                      <p:cBhvr>
                                        <p:cTn id="28" dur="1" fill="hold">
                                          <p:stCondLst>
                                            <p:cond delay="0"/>
                                          </p:stCondLst>
                                        </p:cTn>
                                        <p:tgtEl>
                                          <p:spTgt spid="196">
                                            <p:txEl>
                                              <p:pRg st="3" end="3"/>
                                            </p:txEl>
                                          </p:spTgt>
                                        </p:tgtEl>
                                        <p:attrNameLst>
                                          <p:attrName>style.visibility</p:attrName>
                                        </p:attrNameLst>
                                      </p:cBhvr>
                                      <p:to>
                                        <p:strVal val="visible"/>
                                      </p:to>
                                    </p:set>
                                    <p:anim calcmode="lin" valueType="num">
                                      <p:cBhvr additive="base">
                                        <p:cTn id="29" dur="500" fill="hold"/>
                                        <p:tgtEl>
                                          <p:spTgt spid="196">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9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iterate type="lt">
                                    <p:tmPct val="0"/>
                                  </p:iterate>
                                  <p:childTnLst>
                                    <p:set>
                                      <p:cBhvr>
                                        <p:cTn id="34" dur="1" fill="hold">
                                          <p:stCondLst>
                                            <p:cond delay="0"/>
                                          </p:stCondLst>
                                        </p:cTn>
                                        <p:tgtEl>
                                          <p:spTgt spid="196">
                                            <p:txEl>
                                              <p:pRg st="4" end="4"/>
                                            </p:txEl>
                                          </p:spTgt>
                                        </p:tgtEl>
                                        <p:attrNameLst>
                                          <p:attrName>style.visibility</p:attrName>
                                        </p:attrNameLst>
                                      </p:cBhvr>
                                      <p:to>
                                        <p:strVal val="visible"/>
                                      </p:to>
                                    </p:set>
                                    <p:anim calcmode="lin" valueType="num">
                                      <p:cBhvr additive="base">
                                        <p:cTn id="35" dur="500" fill="hold"/>
                                        <p:tgtEl>
                                          <p:spTgt spid="196">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9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5" presetClass="emph" presetSubtype="0" nodeType="clickEffect">
                                  <p:stCondLst>
                                    <p:cond delay="0"/>
                                  </p:stCondLst>
                                  <p:iterate type="lt">
                                    <p:tmAbs val="25"/>
                                  </p:iterate>
                                  <p:childTnLst>
                                    <p:set>
                                      <p:cBhvr override="childStyle">
                                        <p:cTn id="40" dur="indefinite"/>
                                        <p:tgtEl>
                                          <p:spTgt spid="196">
                                            <p:txEl>
                                              <p:pRg st="3" end="3"/>
                                            </p:txEl>
                                          </p:spTgt>
                                        </p:tgtEl>
                                        <p:attrNameLst>
                                          <p:attrName>style.fontWeight</p:attrName>
                                        </p:attrNameLst>
                                      </p:cBhvr>
                                      <p:to>
                                        <p:strVal val="bold"/>
                                      </p:to>
                                    </p:set>
                                  </p:childTnLst>
                                </p:cTn>
                              </p:par>
                            </p:childTnLst>
                          </p:cTn>
                        </p:par>
                      </p:childTnLst>
                    </p:cTn>
                  </p:par>
                  <p:par>
                    <p:cTn id="41" fill="hold">
                      <p:stCondLst>
                        <p:cond delay="indefinite"/>
                      </p:stCondLst>
                      <p:childTnLst>
                        <p:par>
                          <p:cTn id="42" fill="hold">
                            <p:stCondLst>
                              <p:cond delay="0"/>
                            </p:stCondLst>
                            <p:childTnLst>
                              <p:par>
                                <p:cTn id="43" presetID="15" presetClass="emph" presetSubtype="0" nodeType="clickEffect">
                                  <p:stCondLst>
                                    <p:cond delay="0"/>
                                  </p:stCondLst>
                                  <p:iterate type="lt">
                                    <p:tmAbs val="25"/>
                                  </p:iterate>
                                  <p:childTnLst>
                                    <p:set>
                                      <p:cBhvr override="childStyle">
                                        <p:cTn id="44" dur="indefinite"/>
                                        <p:tgtEl>
                                          <p:spTgt spid="196">
                                            <p:txEl>
                                              <p:pRg st="4" end="4"/>
                                            </p:txEl>
                                          </p:spTgt>
                                        </p:tgtEl>
                                        <p:attrNameLst>
                                          <p:attrName>style.fontWeight</p:attrName>
                                        </p:attrNameLst>
                                      </p:cBhvr>
                                      <p:to>
                                        <p:strVal val="bold"/>
                                      </p:to>
                                    </p:set>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96">
                                            <p:txEl>
                                              <p:pRg st="5" end="5"/>
                                            </p:txEl>
                                          </p:spTgt>
                                        </p:tgtEl>
                                        <p:attrNameLst>
                                          <p:attrName>style.visibility</p:attrName>
                                        </p:attrNameLst>
                                      </p:cBhvr>
                                      <p:to>
                                        <p:strVal val="visible"/>
                                      </p:to>
                                    </p:set>
                                    <p:anim calcmode="lin" valueType="num">
                                      <p:cBhvr additive="base">
                                        <p:cTn id="49" dur="500" fill="hold"/>
                                        <p:tgtEl>
                                          <p:spTgt spid="196">
                                            <p:txEl>
                                              <p:pRg st="5" end="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9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Shape 195"/>
          <p:cNvSpPr txBox="1">
            <a:spLocks noGrp="1"/>
          </p:cNvSpPr>
          <p:nvPr>
            <p:ph type="title"/>
          </p:nvPr>
        </p:nvSpPr>
        <p:spPr>
          <a:xfrm>
            <a:off x="2430200" y="285197"/>
            <a:ext cx="8915700" cy="1162800"/>
          </a:xfrm>
          <a:prstGeom prst="rect">
            <a:avLst/>
          </a:prstGeom>
        </p:spPr>
        <p:txBody>
          <a:bodyPr lIns="91425" tIns="91425" rIns="91425" bIns="91425" anchor="t" anchorCtr="0">
            <a:noAutofit/>
          </a:bodyPr>
          <a:lstStyle/>
          <a:p>
            <a:pPr lvl="0">
              <a:spcBef>
                <a:spcPts val="0"/>
              </a:spcBef>
              <a:buNone/>
            </a:pPr>
            <a:r>
              <a:rPr lang="en-US" sz="4800" b="1" u="sng" dirty="0" smtClean="0">
                <a:effectLst>
                  <a:outerShdw blurRad="38100" dist="38100" dir="2700000" algn="tl">
                    <a:srgbClr val="000000">
                      <a:alpha val="43137"/>
                    </a:srgbClr>
                  </a:outerShdw>
                </a:effectLst>
              </a:rPr>
              <a:t>Jigsaw Activity: Report Back</a:t>
            </a:r>
            <a:endParaRPr lang="en-US" sz="4800" b="1" u="sng" dirty="0">
              <a:effectLst>
                <a:outerShdw blurRad="38100" dist="38100" dir="2700000" algn="tl">
                  <a:srgbClr val="000000">
                    <a:alpha val="43137"/>
                  </a:srgbClr>
                </a:outerShdw>
              </a:effectLst>
            </a:endParaRPr>
          </a:p>
        </p:txBody>
      </p:sp>
      <p:sp>
        <p:nvSpPr>
          <p:cNvPr id="196" name="Shape 196"/>
          <p:cNvSpPr txBox="1">
            <a:spLocks noGrp="1"/>
          </p:cNvSpPr>
          <p:nvPr>
            <p:ph type="body" idx="1"/>
          </p:nvPr>
        </p:nvSpPr>
        <p:spPr>
          <a:xfrm>
            <a:off x="504967" y="1265716"/>
            <a:ext cx="7833815" cy="5242200"/>
          </a:xfrm>
          <a:prstGeom prst="rect">
            <a:avLst/>
          </a:prstGeom>
        </p:spPr>
        <p:txBody>
          <a:bodyPr lIns="91425" tIns="91425" rIns="91425" bIns="91425" anchor="t" anchorCtr="0">
            <a:noAutofit/>
          </a:bodyPr>
          <a:lstStyle/>
          <a:p>
            <a:pPr marL="457200" lvl="0" indent="-444500" rtl="0">
              <a:spcBef>
                <a:spcPts val="0"/>
              </a:spcBef>
              <a:buSzPct val="100000"/>
              <a:buAutoNum type="arabicPeriod"/>
            </a:pPr>
            <a:r>
              <a:rPr lang="en-US" sz="4200" dirty="0" smtClean="0"/>
              <a:t>Thank you once again for following directions so quickly.</a:t>
            </a:r>
          </a:p>
          <a:p>
            <a:pPr marL="457200" lvl="0" indent="-444500" rtl="0">
              <a:spcBef>
                <a:spcPts val="0"/>
              </a:spcBef>
              <a:buSzPct val="100000"/>
              <a:buAutoNum type="arabicPeriod"/>
            </a:pPr>
            <a:r>
              <a:rPr lang="en-US" sz="4200" b="1" dirty="0" smtClean="0">
                <a:effectLst>
                  <a:outerShdw blurRad="38100" dist="38100" dir="2700000" algn="tl">
                    <a:srgbClr val="000000">
                      <a:alpha val="43137"/>
                    </a:srgbClr>
                  </a:outerShdw>
                </a:effectLst>
              </a:rPr>
              <a:t>In your home group, each pair will now have 2 minutes to go over each of the instructional strategies.  We will start with #1.  Please go ahead and start now.</a:t>
            </a:r>
            <a:endParaRPr lang="en-US" sz="4200" b="1" dirty="0">
              <a:effectLst>
                <a:outerShdw blurRad="38100" dist="38100" dir="2700000" algn="tl">
                  <a:srgbClr val="000000">
                    <a:alpha val="43137"/>
                  </a:srgbClr>
                </a:outerShdw>
              </a:effectLst>
            </a:endParaRPr>
          </a:p>
        </p:txBody>
      </p:sp>
      <p:pic>
        <p:nvPicPr>
          <p:cNvPr id="2050" name="Picture 2" descr="http://www.kuikahivolleyball.com/files/suapai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23751" y="4572000"/>
            <a:ext cx="2207353" cy="1935916"/>
          </a:xfrm>
          <a:prstGeom prst="rect">
            <a:avLst/>
          </a:prstGeom>
          <a:noFill/>
          <a:extLst>
            <a:ext uri="{909E8E84-426E-40DD-AFC4-6F175D3DCCD1}">
              <a14:hiddenFill xmlns:a14="http://schemas.microsoft.com/office/drawing/2010/main">
                <a:solidFill>
                  <a:srgbClr val="FFFFFF"/>
                </a:solidFill>
              </a14:hiddenFill>
            </a:ext>
          </a:extLst>
        </p:spPr>
      </p:pic>
      <p:sp>
        <p:nvSpPr>
          <p:cNvPr id="2" name="Oval Callout 1"/>
          <p:cNvSpPr/>
          <p:nvPr/>
        </p:nvSpPr>
        <p:spPr>
          <a:xfrm>
            <a:off x="8502555" y="1665027"/>
            <a:ext cx="3234519" cy="2593073"/>
          </a:xfrm>
          <a:prstGeom prst="wedgeEllipseCallout">
            <a:avLst>
              <a:gd name="adj1" fmla="val -27670"/>
              <a:gd name="adj2" fmla="val 6494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smtClean="0"/>
              <a:t>If sole can follow directions, you can too!</a:t>
            </a:r>
            <a:endParaRPr lang="en-US" sz="3000" dirty="0"/>
          </a:p>
        </p:txBody>
      </p:sp>
    </p:spTree>
    <p:extLst>
      <p:ext uri="{BB962C8B-B14F-4D97-AF65-F5344CB8AC3E}">
        <p14:creationId xmlns:p14="http://schemas.microsoft.com/office/powerpoint/2010/main" val="1540277198"/>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6">
                                            <p:txEl>
                                              <p:pRg st="0" end="0"/>
                                            </p:txEl>
                                          </p:spTgt>
                                        </p:tgtEl>
                                        <p:attrNameLst>
                                          <p:attrName>style.visibility</p:attrName>
                                        </p:attrNameLst>
                                      </p:cBhvr>
                                      <p:to>
                                        <p:strVal val="visible"/>
                                      </p:to>
                                    </p:set>
                                    <p:anim calcmode="lin" valueType="num">
                                      <p:cBhvr additive="base">
                                        <p:cTn id="7" dur="500" fill="hold"/>
                                        <p:tgtEl>
                                          <p:spTgt spid="19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2050"/>
                                        </p:tgtEl>
                                        <p:attrNameLst>
                                          <p:attrName>style.visibility</p:attrName>
                                        </p:attrNameLst>
                                      </p:cBhvr>
                                      <p:to>
                                        <p:strVal val="visible"/>
                                      </p:to>
                                    </p:set>
                                    <p:animEffect transition="in" filter="wipe(down)">
                                      <p:cBhvr>
                                        <p:cTn id="13" dur="500"/>
                                        <p:tgtEl>
                                          <p:spTgt spid="2050"/>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down)">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96">
                                            <p:txEl>
                                              <p:pRg st="1" end="1"/>
                                            </p:txEl>
                                          </p:spTgt>
                                        </p:tgtEl>
                                        <p:attrNameLst>
                                          <p:attrName>style.visibility</p:attrName>
                                        </p:attrNameLst>
                                      </p:cBhvr>
                                      <p:to>
                                        <p:strVal val="visible"/>
                                      </p:to>
                                    </p:set>
                                    <p:anim calcmode="lin" valueType="num">
                                      <p:cBhvr additive="base">
                                        <p:cTn id="21" dur="500" fill="hold"/>
                                        <p:tgtEl>
                                          <p:spTgt spid="196">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9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Wisp">
  <a:themeElements>
    <a:clrScheme name="Wisp">
      <a:dk1>
        <a:srgbClr val="000000"/>
      </a:dk1>
      <a:lt1>
        <a:srgbClr val="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TotalTime>
  <Words>1322</Words>
  <Application>Microsoft Office PowerPoint</Application>
  <PresentationFormat>Widescreen</PresentationFormat>
  <Paragraphs>172</Paragraphs>
  <Slides>21</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Questrial</vt:lpstr>
      <vt:lpstr>Noto Sans Symbols</vt:lpstr>
      <vt:lpstr>Times New Roman</vt:lpstr>
      <vt:lpstr>Arial</vt:lpstr>
      <vt:lpstr>Wingdings</vt:lpstr>
      <vt:lpstr>Wisp</vt:lpstr>
      <vt:lpstr>Extended Faculty Meeting</vt:lpstr>
      <vt:lpstr>OBJECTIVES:</vt:lpstr>
      <vt:lpstr>1. Curriculum 2. Literacy, and 3. Instruction</vt:lpstr>
      <vt:lpstr>Top 10 Instructional Strategies</vt:lpstr>
      <vt:lpstr>Why these 7 Strategies? (Defending Our Thinking)</vt:lpstr>
      <vt:lpstr>Jigsaw Activity: Home Groups</vt:lpstr>
      <vt:lpstr>Jigsaw Activity: Expert Groups</vt:lpstr>
      <vt:lpstr>Jigsaw Activity: Report Back</vt:lpstr>
      <vt:lpstr>Jigsaw Activity: Report Back</vt:lpstr>
      <vt:lpstr>Top 7 Instructional Strategies</vt:lpstr>
      <vt:lpstr>Top 7 Instructional Strategies, cont.</vt:lpstr>
      <vt:lpstr>Top 7 Instructional Strategies, cont.</vt:lpstr>
      <vt:lpstr>Summary: Modeling of Strategies</vt:lpstr>
      <vt:lpstr>Summary: Modeling of Strategies</vt:lpstr>
      <vt:lpstr>Summary: This Time, Let’s Do It!</vt:lpstr>
      <vt:lpstr>PowerPoint Presentation</vt:lpstr>
      <vt:lpstr>PowerPoint Presentation</vt:lpstr>
      <vt:lpstr>How these strategies work together to support learning:</vt:lpstr>
      <vt:lpstr>Focus:  Elevating the Essentials To Radically Improve Student Learning, Chapter 3</vt:lpstr>
      <vt:lpstr>Focus:  Elevating the Essentials To Radically Improve Student Learning, Chapter 3, cont. </vt:lpstr>
      <vt:lpstr>Comparison: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Extended Faculty Meeting</dc:title>
  <dc:creator>Alan Cabanting</dc:creator>
  <cp:lastModifiedBy>Alan Cabanting</cp:lastModifiedBy>
  <cp:revision>19</cp:revision>
  <dcterms:modified xsi:type="dcterms:W3CDTF">2016-03-31T21:49:49Z</dcterms:modified>
</cp:coreProperties>
</file>