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84" r:id="rId4"/>
    <p:sldMasterId id="2147483685" r:id="rId5"/>
    <p:sldMasterId id="2147483686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y="6858000" cx="12192000"/>
  <p:notesSz cx="6858000" cy="9144000"/>
  <p:embeddedFontLst>
    <p:embeddedFont>
      <p:font typeface="Roboto"/>
      <p:regular r:id="rId23"/>
      <p:bold r:id="rId24"/>
      <p:italic r:id="rId25"/>
      <p:boldItalic r:id="rId26"/>
    </p:embeddedFont>
    <p:embeddedFont>
      <p:font typeface="Proxima Nova"/>
      <p:regular r:id="rId27"/>
      <p:bold r:id="rId28"/>
      <p:italic r:id="rId29"/>
      <p:boldItalic r:id="rId30"/>
    </p:embeddedFont>
    <p:embeddedFont>
      <p:font typeface="Amatic SC"/>
      <p:regular r:id="rId31"/>
      <p:bold r:id="rId32"/>
    </p:embeddedFont>
    <p:embeddedFont>
      <p:font typeface="Source Code Pro"/>
      <p:regular r:id="rId33"/>
      <p:bold r:id="rId34"/>
    </p:embeddedFont>
    <p:embeddedFont>
      <p:font typeface="Merriweather"/>
      <p:regular r:id="rId35"/>
      <p:bold r:id="rId36"/>
      <p:italic r:id="rId37"/>
      <p:boldItalic r:id="rId38"/>
    </p:embeddedFont>
    <p:embeddedFont>
      <p:font typeface="Century Gothic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A01B299E-992D-422D-84EB-EF1CA9281B49}">
  <a:tblStyle styleId="{A01B299E-992D-422D-84EB-EF1CA9281B49}" styleName="Table_0">
    <a:wholeTbl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CenturyGothic-bold.fntdata"/><Relationship Id="rId20" Type="http://schemas.openxmlformats.org/officeDocument/2006/relationships/slide" Target="slides/slide13.xml"/><Relationship Id="rId42" Type="http://schemas.openxmlformats.org/officeDocument/2006/relationships/font" Target="fonts/CenturyGothic-boldItalic.fntdata"/><Relationship Id="rId41" Type="http://schemas.openxmlformats.org/officeDocument/2006/relationships/font" Target="fonts/CenturyGothic-italic.fntdata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font" Target="fonts/Roboto-bold.fntdata"/><Relationship Id="rId23" Type="http://schemas.openxmlformats.org/officeDocument/2006/relationships/font" Target="fonts/Roboto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font" Target="fonts/Roboto-boldItalic.fntdata"/><Relationship Id="rId25" Type="http://schemas.openxmlformats.org/officeDocument/2006/relationships/font" Target="fonts/Roboto-italic.fntdata"/><Relationship Id="rId28" Type="http://schemas.openxmlformats.org/officeDocument/2006/relationships/font" Target="fonts/ProximaNova-bold.fntdata"/><Relationship Id="rId27" Type="http://schemas.openxmlformats.org/officeDocument/2006/relationships/font" Target="fonts/ProximaNova-regular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ProximaNova-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AmaticSC-regular.fntdata"/><Relationship Id="rId30" Type="http://schemas.openxmlformats.org/officeDocument/2006/relationships/font" Target="fonts/ProximaNova-boldItalic.fntdata"/><Relationship Id="rId11" Type="http://schemas.openxmlformats.org/officeDocument/2006/relationships/slide" Target="slides/slide4.xml"/><Relationship Id="rId33" Type="http://schemas.openxmlformats.org/officeDocument/2006/relationships/font" Target="fonts/SourceCodePro-regular.fntdata"/><Relationship Id="rId10" Type="http://schemas.openxmlformats.org/officeDocument/2006/relationships/slide" Target="slides/slide3.xml"/><Relationship Id="rId32" Type="http://schemas.openxmlformats.org/officeDocument/2006/relationships/font" Target="fonts/AmaticSC-bold.fntdata"/><Relationship Id="rId13" Type="http://schemas.openxmlformats.org/officeDocument/2006/relationships/slide" Target="slides/slide6.xml"/><Relationship Id="rId35" Type="http://schemas.openxmlformats.org/officeDocument/2006/relationships/font" Target="fonts/Merriweather-regular.fntdata"/><Relationship Id="rId12" Type="http://schemas.openxmlformats.org/officeDocument/2006/relationships/slide" Target="slides/slide5.xml"/><Relationship Id="rId34" Type="http://schemas.openxmlformats.org/officeDocument/2006/relationships/font" Target="fonts/SourceCodePro-bold.fntdata"/><Relationship Id="rId15" Type="http://schemas.openxmlformats.org/officeDocument/2006/relationships/slide" Target="slides/slide8.xml"/><Relationship Id="rId37" Type="http://schemas.openxmlformats.org/officeDocument/2006/relationships/font" Target="fonts/Merriweather-italic.fntdata"/><Relationship Id="rId14" Type="http://schemas.openxmlformats.org/officeDocument/2006/relationships/slide" Target="slides/slide7.xml"/><Relationship Id="rId36" Type="http://schemas.openxmlformats.org/officeDocument/2006/relationships/font" Target="fonts/Merriweather-bold.fntdata"/><Relationship Id="rId17" Type="http://schemas.openxmlformats.org/officeDocument/2006/relationships/slide" Target="slides/slide10.xml"/><Relationship Id="rId39" Type="http://schemas.openxmlformats.org/officeDocument/2006/relationships/font" Target="fonts/CenturyGothic-regular.fntdata"/><Relationship Id="rId16" Type="http://schemas.openxmlformats.org/officeDocument/2006/relationships/slide" Target="slides/slide9.xml"/><Relationship Id="rId38" Type="http://schemas.openxmlformats.org/officeDocument/2006/relationships/font" Target="fonts/Merriweather-boldItalic.fntdata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9" name="Shape 219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Shape 2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Shape 2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Shape 2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Shape 2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5" name="Shape 305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Shape 311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2" name="Shape 312"/>
          <p:cNvSpPr txBox="1"/>
          <p:nvPr>
            <p:ph idx="12" type="sldNum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5" name="Shape 225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1" name="Shape 231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7" name="Shape 237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DeAnne</a:t>
            </a:r>
          </a:p>
        </p:txBody>
      </p:sp>
      <p:sp>
        <p:nvSpPr>
          <p:cNvPr id="243" name="Shape 243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DeAnne</a:t>
            </a:r>
          </a:p>
        </p:txBody>
      </p:sp>
      <p:sp>
        <p:nvSpPr>
          <p:cNvPr id="249" name="Shape 249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DeAnne</a:t>
            </a:r>
          </a:p>
        </p:txBody>
      </p:sp>
      <p:sp>
        <p:nvSpPr>
          <p:cNvPr id="255" name="Shape 255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61" name="Shape 261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/>
              <a:t>Robin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Unify outcomes in an entire unit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Learning targets guide learning and done in language that students u</a:t>
            </a:r>
          </a:p>
        </p:txBody>
      </p:sp>
      <p:sp>
        <p:nvSpPr>
          <p:cNvPr id="262" name="Shape 262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1" name="Shape 271"/>
          <p:cNvSpPr/>
          <p:nvPr>
            <p:ph idx="2" type="sldImg"/>
          </p:nvPr>
        </p:nvSpPr>
        <p:spPr>
          <a:xfrm>
            <a:off x="685800" y="1143000"/>
            <a:ext cx="5486399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0" y="-3175"/>
            <a:ext cx="12192000" cy="5203824"/>
          </a:xfrm>
          <a:custGeom>
            <a:pathLst>
              <a:path extrusionOk="0" h="120000" w="120000">
                <a:moveTo>
                  <a:pt x="120000" y="0"/>
                </a:moveTo>
                <a:lnTo>
                  <a:pt x="0" y="0"/>
                </a:lnTo>
                <a:lnTo>
                  <a:pt x="0" y="113117"/>
                </a:lnTo>
                <a:lnTo>
                  <a:pt x="19645" y="113117"/>
                </a:lnTo>
                <a:lnTo>
                  <a:pt x="23395" y="119707"/>
                </a:lnTo>
                <a:lnTo>
                  <a:pt x="23395" y="119707"/>
                </a:lnTo>
                <a:lnTo>
                  <a:pt x="23479" y="119780"/>
                </a:lnTo>
                <a:lnTo>
                  <a:pt x="23604" y="119890"/>
                </a:lnTo>
                <a:lnTo>
                  <a:pt x="23729" y="120000"/>
                </a:lnTo>
                <a:lnTo>
                  <a:pt x="23833" y="120000"/>
                </a:lnTo>
                <a:lnTo>
                  <a:pt x="23958" y="120000"/>
                </a:lnTo>
                <a:lnTo>
                  <a:pt x="24062" y="119890"/>
                </a:lnTo>
                <a:lnTo>
                  <a:pt x="24187" y="119780"/>
                </a:lnTo>
                <a:lnTo>
                  <a:pt x="24270" y="119707"/>
                </a:lnTo>
                <a:lnTo>
                  <a:pt x="28020" y="113117"/>
                </a:lnTo>
                <a:lnTo>
                  <a:pt x="120000" y="113117"/>
                </a:lnTo>
                <a:lnTo>
                  <a:pt x="12000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" name="Shape 17"/>
          <p:cNvSpPr txBox="1"/>
          <p:nvPr>
            <p:ph type="ctrTitle"/>
          </p:nvPr>
        </p:nvSpPr>
        <p:spPr>
          <a:xfrm>
            <a:off x="810000" y="1449146"/>
            <a:ext cx="10571999" cy="2971050"/>
          </a:xfrm>
          <a:prstGeom prst="rect">
            <a:avLst/>
          </a:prstGeom>
          <a:noFill/>
          <a:ln>
            <a:noFill/>
          </a:ln>
          <a:effectLst>
            <a:outerShdw blurRad="50799">
              <a:srgbClr val="000000">
                <a:alpha val="60000"/>
              </a:srgbClr>
            </a:outerShdw>
          </a:effectLst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FEFEFE"/>
              </a:buClr>
              <a:buFont typeface="Century Gothic"/>
              <a:buNone/>
              <a:defRPr b="1" i="0" sz="54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" type="subTitle"/>
          </p:nvPr>
        </p:nvSpPr>
        <p:spPr>
          <a:xfrm>
            <a:off x="810000" y="5280846"/>
            <a:ext cx="10571999" cy="434974"/>
          </a:xfrm>
          <a:prstGeom prst="rect">
            <a:avLst/>
          </a:prstGeom>
          <a:noFill/>
          <a:ln>
            <a:noFill/>
          </a:ln>
          <a:effectLst>
            <a:outerShdw blurRad="50799">
              <a:srgbClr val="000000">
                <a:alpha val="40000"/>
              </a:srgbClr>
            </a:outerShdw>
          </a:effectLst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ctr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ctr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ctr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ctr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ctr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ctr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ctr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ctr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0" type="dt"/>
          </p:nvPr>
        </p:nvSpPr>
        <p:spPr>
          <a:xfrm>
            <a:off x="9334625" y="6041362"/>
            <a:ext cx="1343705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1" type="ftr"/>
          </p:nvPr>
        </p:nvSpPr>
        <p:spPr>
          <a:xfrm>
            <a:off x="451514" y="6041362"/>
            <a:ext cx="86443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2" type="sldNum"/>
          </p:nvPr>
        </p:nvSpPr>
        <p:spPr>
          <a:xfrm>
            <a:off x="10678331" y="5915887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anoramic Picture with Caption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810000" y="4800600"/>
            <a:ext cx="10561418" cy="566737"/>
          </a:xfrm>
          <a:prstGeom prst="rect">
            <a:avLst/>
          </a:prstGeom>
          <a:noFill/>
          <a:ln>
            <a:noFill/>
          </a:ln>
          <a:effectLst>
            <a:outerShdw blurRad="50799">
              <a:srgbClr val="000000">
                <a:alpha val="60000"/>
              </a:srgbClr>
            </a:outerShdw>
          </a:effectLst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FEFEFE"/>
              </a:buClr>
              <a:buFont typeface="Century Gothic"/>
              <a:buNone/>
              <a:defRPr b="0" i="0" sz="24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1" name="Shape 81"/>
          <p:cNvSpPr/>
          <p:nvPr>
            <p:ph idx="2" type="pic"/>
          </p:nvPr>
        </p:nvSpPr>
        <p:spPr>
          <a:xfrm>
            <a:off x="0" y="0"/>
            <a:ext cx="12192000" cy="4800600"/>
          </a:xfrm>
          <a:prstGeom prst="rect">
            <a:avLst/>
          </a:prstGeom>
          <a:noFill/>
          <a:ln cap="rnd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  <a:effectLst>
            <a:outerShdw blurRad="50799">
              <a:srgbClr val="000000">
                <a:alpha val="40000"/>
              </a:srgbClr>
            </a:outerShdw>
          </a:effectLst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Noto Sans Symbols"/>
              <a:buChar char="○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39700" lvl="2" marL="11430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Noto Sans Symbols"/>
              <a:buChar char="○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52400" lvl="3" marL="16002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52400" lvl="4" marL="20574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64800" lvl="5" marL="24000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58400" lvl="6" marL="28000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64700" lvl="7" marL="32000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58300" lvl="8" marL="36000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810000" y="5367337"/>
            <a:ext cx="10561418" cy="493711"/>
          </a:xfrm>
          <a:prstGeom prst="rect">
            <a:avLst/>
          </a:prstGeom>
          <a:noFill/>
          <a:ln>
            <a:noFill/>
          </a:ln>
          <a:effectLst>
            <a:outerShdw blurRad="50799">
              <a:srgbClr val="000000">
                <a:alpha val="40000"/>
              </a:srgbClr>
            </a:outerShdw>
          </a:effectLst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600"/>
              </a:spcAft>
              <a:buClr>
                <a:schemeClr val="accent1"/>
              </a:buClr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0" type="dt"/>
          </p:nvPr>
        </p:nvSpPr>
        <p:spPr>
          <a:xfrm>
            <a:off x="9334625" y="6041362"/>
            <a:ext cx="1343705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1" type="ftr"/>
          </p:nvPr>
        </p:nvSpPr>
        <p:spPr>
          <a:xfrm>
            <a:off x="451514" y="6041362"/>
            <a:ext cx="86443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2" type="sldNum"/>
          </p:nvPr>
        </p:nvSpPr>
        <p:spPr>
          <a:xfrm>
            <a:off x="10678331" y="5915887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Quote with Caption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/>
        </p:nvSpPr>
        <p:spPr>
          <a:xfrm>
            <a:off x="631697" y="1081455"/>
            <a:ext cx="6332415" cy="3239187"/>
          </a:xfrm>
          <a:custGeom>
            <a:pathLst>
              <a:path extrusionOk="0" h="120000" w="120000">
                <a:moveTo>
                  <a:pt x="118439" y="0"/>
                </a:moveTo>
                <a:lnTo>
                  <a:pt x="1560" y="0"/>
                </a:lnTo>
                <a:lnTo>
                  <a:pt x="1560" y="0"/>
                </a:lnTo>
                <a:lnTo>
                  <a:pt x="1205" y="0"/>
                </a:lnTo>
                <a:lnTo>
                  <a:pt x="921" y="207"/>
                </a:lnTo>
                <a:lnTo>
                  <a:pt x="709" y="415"/>
                </a:lnTo>
                <a:lnTo>
                  <a:pt x="425" y="623"/>
                </a:lnTo>
                <a:lnTo>
                  <a:pt x="283" y="1039"/>
                </a:lnTo>
                <a:lnTo>
                  <a:pt x="141" y="1351"/>
                </a:lnTo>
                <a:lnTo>
                  <a:pt x="0" y="1767"/>
                </a:lnTo>
                <a:lnTo>
                  <a:pt x="0" y="2287"/>
                </a:lnTo>
                <a:lnTo>
                  <a:pt x="0" y="107937"/>
                </a:lnTo>
                <a:lnTo>
                  <a:pt x="0" y="107937"/>
                </a:lnTo>
                <a:lnTo>
                  <a:pt x="0" y="108457"/>
                </a:lnTo>
                <a:lnTo>
                  <a:pt x="141" y="108873"/>
                </a:lnTo>
                <a:lnTo>
                  <a:pt x="283" y="109185"/>
                </a:lnTo>
                <a:lnTo>
                  <a:pt x="425" y="109601"/>
                </a:lnTo>
                <a:lnTo>
                  <a:pt x="709" y="109809"/>
                </a:lnTo>
                <a:lnTo>
                  <a:pt x="921" y="110017"/>
                </a:lnTo>
                <a:lnTo>
                  <a:pt x="1205" y="110225"/>
                </a:lnTo>
                <a:lnTo>
                  <a:pt x="1560" y="110225"/>
                </a:lnTo>
                <a:lnTo>
                  <a:pt x="16808" y="110225"/>
                </a:lnTo>
                <a:lnTo>
                  <a:pt x="23049" y="119376"/>
                </a:lnTo>
                <a:lnTo>
                  <a:pt x="23049" y="119376"/>
                </a:lnTo>
                <a:lnTo>
                  <a:pt x="23262" y="119584"/>
                </a:lnTo>
                <a:lnTo>
                  <a:pt x="23546" y="119792"/>
                </a:lnTo>
                <a:lnTo>
                  <a:pt x="23829" y="120000"/>
                </a:lnTo>
                <a:lnTo>
                  <a:pt x="24113" y="120000"/>
                </a:lnTo>
                <a:lnTo>
                  <a:pt x="24397" y="120000"/>
                </a:lnTo>
                <a:lnTo>
                  <a:pt x="24680" y="119792"/>
                </a:lnTo>
                <a:lnTo>
                  <a:pt x="24964" y="119584"/>
                </a:lnTo>
                <a:lnTo>
                  <a:pt x="25177" y="119376"/>
                </a:lnTo>
                <a:lnTo>
                  <a:pt x="31418" y="110225"/>
                </a:lnTo>
                <a:lnTo>
                  <a:pt x="118439" y="110225"/>
                </a:lnTo>
                <a:lnTo>
                  <a:pt x="118439" y="110225"/>
                </a:lnTo>
                <a:lnTo>
                  <a:pt x="118794" y="110225"/>
                </a:lnTo>
                <a:lnTo>
                  <a:pt x="119078" y="110017"/>
                </a:lnTo>
                <a:lnTo>
                  <a:pt x="119290" y="109809"/>
                </a:lnTo>
                <a:lnTo>
                  <a:pt x="119574" y="109601"/>
                </a:lnTo>
                <a:lnTo>
                  <a:pt x="119716" y="109185"/>
                </a:lnTo>
                <a:lnTo>
                  <a:pt x="119858" y="108873"/>
                </a:lnTo>
                <a:lnTo>
                  <a:pt x="120000" y="108457"/>
                </a:lnTo>
                <a:lnTo>
                  <a:pt x="120000" y="107937"/>
                </a:lnTo>
                <a:lnTo>
                  <a:pt x="120000" y="2287"/>
                </a:lnTo>
                <a:lnTo>
                  <a:pt x="120000" y="2287"/>
                </a:lnTo>
                <a:lnTo>
                  <a:pt x="120000" y="1767"/>
                </a:lnTo>
                <a:lnTo>
                  <a:pt x="119858" y="1351"/>
                </a:lnTo>
                <a:lnTo>
                  <a:pt x="119716" y="1039"/>
                </a:lnTo>
                <a:lnTo>
                  <a:pt x="119574" y="623"/>
                </a:lnTo>
                <a:lnTo>
                  <a:pt x="119290" y="415"/>
                </a:lnTo>
                <a:lnTo>
                  <a:pt x="119078" y="207"/>
                </a:lnTo>
                <a:lnTo>
                  <a:pt x="118794" y="0"/>
                </a:lnTo>
                <a:lnTo>
                  <a:pt x="118439" y="0"/>
                </a:lnTo>
                <a:lnTo>
                  <a:pt x="118439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8" name="Shape 88"/>
          <p:cNvSpPr txBox="1"/>
          <p:nvPr>
            <p:ph type="title"/>
          </p:nvPr>
        </p:nvSpPr>
        <p:spPr>
          <a:xfrm>
            <a:off x="850984" y="1238501"/>
            <a:ext cx="5893839" cy="2645911"/>
          </a:xfrm>
          <a:prstGeom prst="rect">
            <a:avLst/>
          </a:prstGeom>
          <a:noFill/>
          <a:ln>
            <a:noFill/>
          </a:ln>
          <a:effectLst>
            <a:outerShdw blurRad="50799">
              <a:srgbClr val="000000">
                <a:alpha val="60000"/>
              </a:srgbClr>
            </a:outerShdw>
          </a:effectLst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FEFEFE"/>
              </a:buClr>
              <a:buFont typeface="Century Gothic"/>
              <a:buNone/>
              <a:defRPr b="1" i="0" sz="4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853190" y="4443680"/>
            <a:ext cx="5891635" cy="713240"/>
          </a:xfrm>
          <a:prstGeom prst="rect">
            <a:avLst/>
          </a:prstGeom>
          <a:noFill/>
          <a:ln>
            <a:noFill/>
          </a:ln>
          <a:effectLst>
            <a:outerShdw blurRad="50799">
              <a:srgbClr val="000000">
                <a:alpha val="40000"/>
              </a:srgbClr>
            </a:outerShdw>
          </a:effectLst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2" type="body"/>
          </p:nvPr>
        </p:nvSpPr>
        <p:spPr>
          <a:xfrm>
            <a:off x="7574642" y="1081455"/>
            <a:ext cx="3810001" cy="4075464"/>
          </a:xfrm>
          <a:prstGeom prst="rect">
            <a:avLst/>
          </a:prstGeom>
          <a:noFill/>
          <a:ln>
            <a:noFill/>
          </a:ln>
          <a:effectLst>
            <a:outerShdw blurRad="50799">
              <a:srgbClr val="000000">
                <a:alpha val="40000"/>
              </a:srgbClr>
            </a:outerShdw>
          </a:effectLst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Noto Sans Symbols"/>
              <a:buChar char="○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39700" lvl="2" marL="11430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Noto Sans Symbols"/>
              <a:buChar char="○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52400" lvl="3" marL="16002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52400" lvl="4" marL="20574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64800" lvl="5" marL="24000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58400" lvl="6" marL="28000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64700" lvl="7" marL="32000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58300" lvl="8" marL="36000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10" type="dt"/>
          </p:nvPr>
        </p:nvSpPr>
        <p:spPr>
          <a:xfrm>
            <a:off x="9334625" y="6041362"/>
            <a:ext cx="1343705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11" type="ftr"/>
          </p:nvPr>
        </p:nvSpPr>
        <p:spPr>
          <a:xfrm>
            <a:off x="451514" y="6041362"/>
            <a:ext cx="86443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2" type="sldNum"/>
          </p:nvPr>
        </p:nvSpPr>
        <p:spPr>
          <a:xfrm>
            <a:off x="10678331" y="5915887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Name Card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/>
        </p:nvSpPr>
        <p:spPr>
          <a:xfrm>
            <a:off x="1140883" y="2286584"/>
            <a:ext cx="4895115" cy="2503971"/>
          </a:xfrm>
          <a:custGeom>
            <a:pathLst>
              <a:path extrusionOk="0" h="120000" w="120000">
                <a:moveTo>
                  <a:pt x="118439" y="0"/>
                </a:moveTo>
                <a:lnTo>
                  <a:pt x="1560" y="0"/>
                </a:lnTo>
                <a:lnTo>
                  <a:pt x="1560" y="0"/>
                </a:lnTo>
                <a:lnTo>
                  <a:pt x="1205" y="0"/>
                </a:lnTo>
                <a:lnTo>
                  <a:pt x="921" y="207"/>
                </a:lnTo>
                <a:lnTo>
                  <a:pt x="709" y="415"/>
                </a:lnTo>
                <a:lnTo>
                  <a:pt x="425" y="623"/>
                </a:lnTo>
                <a:lnTo>
                  <a:pt x="283" y="1039"/>
                </a:lnTo>
                <a:lnTo>
                  <a:pt x="141" y="1351"/>
                </a:lnTo>
                <a:lnTo>
                  <a:pt x="0" y="1767"/>
                </a:lnTo>
                <a:lnTo>
                  <a:pt x="0" y="2287"/>
                </a:lnTo>
                <a:lnTo>
                  <a:pt x="0" y="107937"/>
                </a:lnTo>
                <a:lnTo>
                  <a:pt x="0" y="107937"/>
                </a:lnTo>
                <a:lnTo>
                  <a:pt x="0" y="108457"/>
                </a:lnTo>
                <a:lnTo>
                  <a:pt x="141" y="108873"/>
                </a:lnTo>
                <a:lnTo>
                  <a:pt x="283" y="109185"/>
                </a:lnTo>
                <a:lnTo>
                  <a:pt x="425" y="109601"/>
                </a:lnTo>
                <a:lnTo>
                  <a:pt x="709" y="109809"/>
                </a:lnTo>
                <a:lnTo>
                  <a:pt x="921" y="110017"/>
                </a:lnTo>
                <a:lnTo>
                  <a:pt x="1205" y="110225"/>
                </a:lnTo>
                <a:lnTo>
                  <a:pt x="1560" y="110225"/>
                </a:lnTo>
                <a:lnTo>
                  <a:pt x="16808" y="110225"/>
                </a:lnTo>
                <a:lnTo>
                  <a:pt x="23049" y="119376"/>
                </a:lnTo>
                <a:lnTo>
                  <a:pt x="23049" y="119376"/>
                </a:lnTo>
                <a:lnTo>
                  <a:pt x="23262" y="119584"/>
                </a:lnTo>
                <a:lnTo>
                  <a:pt x="23546" y="119792"/>
                </a:lnTo>
                <a:lnTo>
                  <a:pt x="23829" y="120000"/>
                </a:lnTo>
                <a:lnTo>
                  <a:pt x="24113" y="120000"/>
                </a:lnTo>
                <a:lnTo>
                  <a:pt x="24397" y="120000"/>
                </a:lnTo>
                <a:lnTo>
                  <a:pt x="24680" y="119792"/>
                </a:lnTo>
                <a:lnTo>
                  <a:pt x="24964" y="119584"/>
                </a:lnTo>
                <a:lnTo>
                  <a:pt x="25177" y="119376"/>
                </a:lnTo>
                <a:lnTo>
                  <a:pt x="31418" y="110225"/>
                </a:lnTo>
                <a:lnTo>
                  <a:pt x="118439" y="110225"/>
                </a:lnTo>
                <a:lnTo>
                  <a:pt x="118439" y="110225"/>
                </a:lnTo>
                <a:lnTo>
                  <a:pt x="118794" y="110225"/>
                </a:lnTo>
                <a:lnTo>
                  <a:pt x="119078" y="110017"/>
                </a:lnTo>
                <a:lnTo>
                  <a:pt x="119290" y="109809"/>
                </a:lnTo>
                <a:lnTo>
                  <a:pt x="119574" y="109601"/>
                </a:lnTo>
                <a:lnTo>
                  <a:pt x="119716" y="109185"/>
                </a:lnTo>
                <a:lnTo>
                  <a:pt x="119858" y="108873"/>
                </a:lnTo>
                <a:lnTo>
                  <a:pt x="120000" y="108457"/>
                </a:lnTo>
                <a:lnTo>
                  <a:pt x="120000" y="107937"/>
                </a:lnTo>
                <a:lnTo>
                  <a:pt x="120000" y="2287"/>
                </a:lnTo>
                <a:lnTo>
                  <a:pt x="120000" y="2287"/>
                </a:lnTo>
                <a:lnTo>
                  <a:pt x="120000" y="1767"/>
                </a:lnTo>
                <a:lnTo>
                  <a:pt x="119858" y="1351"/>
                </a:lnTo>
                <a:lnTo>
                  <a:pt x="119716" y="1039"/>
                </a:lnTo>
                <a:lnTo>
                  <a:pt x="119574" y="623"/>
                </a:lnTo>
                <a:lnTo>
                  <a:pt x="119290" y="415"/>
                </a:lnTo>
                <a:lnTo>
                  <a:pt x="119078" y="207"/>
                </a:lnTo>
                <a:lnTo>
                  <a:pt x="118794" y="0"/>
                </a:lnTo>
                <a:lnTo>
                  <a:pt x="118439" y="0"/>
                </a:lnTo>
                <a:lnTo>
                  <a:pt x="118439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6" name="Shape 96"/>
          <p:cNvSpPr txBox="1"/>
          <p:nvPr>
            <p:ph type="title"/>
          </p:nvPr>
        </p:nvSpPr>
        <p:spPr>
          <a:xfrm>
            <a:off x="1357088" y="2435957"/>
            <a:ext cx="4382521" cy="2007789"/>
          </a:xfrm>
          <a:prstGeom prst="rect">
            <a:avLst/>
          </a:prstGeom>
          <a:noFill/>
          <a:ln>
            <a:noFill/>
          </a:ln>
          <a:effectLst>
            <a:outerShdw blurRad="50799">
              <a:srgbClr val="000000">
                <a:alpha val="60000"/>
              </a:srgbClr>
            </a:outerShdw>
          </a:effectLst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FEFEFE"/>
              </a:buClr>
              <a:buFont typeface="Century Gothic"/>
              <a:buNone/>
              <a:defRPr b="1" i="0" sz="32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156000" y="2286000"/>
            <a:ext cx="4880300" cy="2295524"/>
          </a:xfrm>
          <a:prstGeom prst="rect">
            <a:avLst/>
          </a:prstGeom>
          <a:noFill/>
          <a:ln>
            <a:noFill/>
          </a:ln>
          <a:effectLst>
            <a:outerShdw blurRad="50799">
              <a:srgbClr val="000000">
                <a:alpha val="40000"/>
              </a:srgbClr>
            </a:outerShdw>
          </a:effectLst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Noto Sans Symbols"/>
              <a:buChar char="○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39700" lvl="2" marL="11430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Noto Sans Symbols"/>
              <a:buChar char="○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52400" lvl="3" marL="16002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52400" lvl="4" marL="20574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64800" lvl="5" marL="24000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58400" lvl="6" marL="28000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64700" lvl="7" marL="32000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58300" lvl="8" marL="36000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10" type="dt"/>
          </p:nvPr>
        </p:nvSpPr>
        <p:spPr>
          <a:xfrm>
            <a:off x="9334625" y="6041362"/>
            <a:ext cx="1343705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11" type="ftr"/>
          </p:nvPr>
        </p:nvSpPr>
        <p:spPr>
          <a:xfrm>
            <a:off x="451514" y="6041362"/>
            <a:ext cx="86443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0" name="Shape 100"/>
          <p:cNvSpPr txBox="1"/>
          <p:nvPr>
            <p:ph idx="12" type="sldNum"/>
          </p:nvPr>
        </p:nvSpPr>
        <p:spPr>
          <a:xfrm>
            <a:off x="10678331" y="5915887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Title and Vertical Tex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/>
        </p:nvSpPr>
        <p:spPr>
          <a:xfrm>
            <a:off x="0" y="0"/>
            <a:ext cx="12192000" cy="2185988"/>
          </a:xfrm>
          <a:custGeom>
            <a:pathLst>
              <a:path extrusionOk="0" h="120000" w="120000">
                <a:moveTo>
                  <a:pt x="120000" y="0"/>
                </a:moveTo>
                <a:lnTo>
                  <a:pt x="0" y="0"/>
                </a:lnTo>
                <a:lnTo>
                  <a:pt x="0" y="103616"/>
                </a:lnTo>
                <a:lnTo>
                  <a:pt x="19645" y="103616"/>
                </a:lnTo>
                <a:lnTo>
                  <a:pt x="23395" y="119302"/>
                </a:lnTo>
                <a:lnTo>
                  <a:pt x="23395" y="119302"/>
                </a:lnTo>
                <a:lnTo>
                  <a:pt x="23479" y="119477"/>
                </a:lnTo>
                <a:lnTo>
                  <a:pt x="23604" y="119738"/>
                </a:lnTo>
                <a:lnTo>
                  <a:pt x="23729" y="120000"/>
                </a:lnTo>
                <a:lnTo>
                  <a:pt x="23833" y="120000"/>
                </a:lnTo>
                <a:lnTo>
                  <a:pt x="23958" y="120000"/>
                </a:lnTo>
                <a:lnTo>
                  <a:pt x="24062" y="119738"/>
                </a:lnTo>
                <a:lnTo>
                  <a:pt x="24187" y="119477"/>
                </a:lnTo>
                <a:lnTo>
                  <a:pt x="24270" y="119302"/>
                </a:lnTo>
                <a:lnTo>
                  <a:pt x="28020" y="103616"/>
                </a:lnTo>
                <a:lnTo>
                  <a:pt x="120000" y="103616"/>
                </a:lnTo>
                <a:lnTo>
                  <a:pt x="12000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3" name="Shape 103"/>
          <p:cNvSpPr txBox="1"/>
          <p:nvPr>
            <p:ph type="title"/>
          </p:nvPr>
        </p:nvSpPr>
        <p:spPr>
          <a:xfrm>
            <a:off x="810000" y="447187"/>
            <a:ext cx="10571997" cy="970450"/>
          </a:xfrm>
          <a:prstGeom prst="rect">
            <a:avLst/>
          </a:prstGeom>
          <a:noFill/>
          <a:ln>
            <a:noFill/>
          </a:ln>
          <a:effectLst>
            <a:outerShdw blurRad="50799">
              <a:srgbClr val="000000">
                <a:alpha val="60000"/>
              </a:srgbClr>
            </a:outerShdw>
          </a:effectLst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FEFEFE"/>
              </a:buClr>
              <a:buFont typeface="Century Gothic"/>
              <a:buNone/>
              <a:defRPr b="1" i="0" sz="40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 rot="5400000">
            <a:off x="4254444" y="-1260043"/>
            <a:ext cx="3674397" cy="10563285"/>
          </a:xfrm>
          <a:prstGeom prst="rect">
            <a:avLst/>
          </a:prstGeom>
          <a:noFill/>
          <a:ln>
            <a:noFill/>
          </a:ln>
          <a:effectLst>
            <a:outerShdw blurRad="50799">
              <a:srgbClr val="000000">
                <a:alpha val="40000"/>
              </a:srgbClr>
            </a:outerShdw>
          </a:effectLst>
        </p:spPr>
        <p:txBody>
          <a:bodyPr anchorCtr="0" anchor="t" bIns="91425" lIns="91425" rIns="91425" tIns="91425"/>
          <a:lstStyle>
            <a:lvl1pPr indent="-228600" lvl="0" marL="34290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Noto Sans Symbols"/>
              <a:buChar char="○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Noto Sans Symbols"/>
              <a:buChar char="○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39700" lvl="2" marL="11430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Noto Sans Symbols"/>
              <a:buChar char="○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52400" lvl="3" marL="16002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52400" lvl="4" marL="20574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64800" lvl="5" marL="24000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58400" lvl="6" marL="28000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64700" lvl="7" marL="32000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58300" lvl="8" marL="36000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10" type="dt"/>
          </p:nvPr>
        </p:nvSpPr>
        <p:spPr>
          <a:xfrm>
            <a:off x="9334625" y="6041362"/>
            <a:ext cx="1343705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6" name="Shape 106"/>
          <p:cNvSpPr txBox="1"/>
          <p:nvPr>
            <p:ph idx="11" type="ftr"/>
          </p:nvPr>
        </p:nvSpPr>
        <p:spPr>
          <a:xfrm>
            <a:off x="451514" y="6041362"/>
            <a:ext cx="86443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7" name="Shape 107"/>
          <p:cNvSpPr txBox="1"/>
          <p:nvPr>
            <p:ph idx="12" type="sldNum"/>
          </p:nvPr>
        </p:nvSpPr>
        <p:spPr>
          <a:xfrm>
            <a:off x="10678331" y="5915887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Vertical Title and Tex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/>
        </p:nvSpPr>
        <p:spPr>
          <a:xfrm>
            <a:off x="7669650" y="446089"/>
            <a:ext cx="4522348" cy="5414961"/>
          </a:xfrm>
          <a:custGeom>
            <a:pathLst>
              <a:path extrusionOk="0" h="120000" w="120000">
                <a:moveTo>
                  <a:pt x="7627" y="0"/>
                </a:moveTo>
                <a:lnTo>
                  <a:pt x="7627" y="33250"/>
                </a:lnTo>
                <a:lnTo>
                  <a:pt x="333" y="38111"/>
                </a:lnTo>
                <a:lnTo>
                  <a:pt x="333" y="38111"/>
                </a:lnTo>
                <a:lnTo>
                  <a:pt x="250" y="38222"/>
                </a:lnTo>
                <a:lnTo>
                  <a:pt x="125" y="38388"/>
                </a:lnTo>
                <a:lnTo>
                  <a:pt x="0" y="38527"/>
                </a:lnTo>
                <a:lnTo>
                  <a:pt x="0" y="38694"/>
                </a:lnTo>
                <a:lnTo>
                  <a:pt x="0" y="38861"/>
                </a:lnTo>
                <a:lnTo>
                  <a:pt x="125" y="39000"/>
                </a:lnTo>
                <a:lnTo>
                  <a:pt x="250" y="39166"/>
                </a:lnTo>
                <a:lnTo>
                  <a:pt x="333" y="39277"/>
                </a:lnTo>
                <a:lnTo>
                  <a:pt x="7627" y="44138"/>
                </a:lnTo>
                <a:lnTo>
                  <a:pt x="7627" y="120000"/>
                </a:lnTo>
                <a:lnTo>
                  <a:pt x="119999" y="120000"/>
                </a:lnTo>
                <a:lnTo>
                  <a:pt x="119999" y="0"/>
                </a:lnTo>
                <a:lnTo>
                  <a:pt x="7627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0" name="Shape 110"/>
          <p:cNvSpPr txBox="1"/>
          <p:nvPr>
            <p:ph type="title"/>
          </p:nvPr>
        </p:nvSpPr>
        <p:spPr>
          <a:xfrm rot="5400000">
            <a:off x="6863536" y="1906174"/>
            <a:ext cx="5134798" cy="2494790"/>
          </a:xfrm>
          <a:prstGeom prst="rect">
            <a:avLst/>
          </a:prstGeom>
          <a:noFill/>
          <a:ln>
            <a:noFill/>
          </a:ln>
          <a:effectLst>
            <a:outerShdw blurRad="50799">
              <a:srgbClr val="000000">
                <a:alpha val="60000"/>
              </a:srgbClr>
            </a:outerShdw>
          </a:effectLst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FEFEFE"/>
              </a:buClr>
              <a:buFont typeface="Century Gothic"/>
              <a:buNone/>
              <a:defRPr b="1" i="0" sz="40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 rot="5400000">
            <a:off x="1408289" y="-152200"/>
            <a:ext cx="5414961" cy="6611540"/>
          </a:xfrm>
          <a:prstGeom prst="rect">
            <a:avLst/>
          </a:prstGeom>
          <a:noFill/>
          <a:ln>
            <a:noFill/>
          </a:ln>
          <a:effectLst>
            <a:outerShdw blurRad="50799">
              <a:srgbClr val="000000">
                <a:alpha val="40000"/>
              </a:srgbClr>
            </a:outerShdw>
          </a:effectLst>
        </p:spPr>
        <p:txBody>
          <a:bodyPr anchorCtr="0" anchor="t" bIns="91425" lIns="91425" rIns="91425" tIns="91425"/>
          <a:lstStyle>
            <a:lvl1pPr indent="-228600" lvl="0" marL="34290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Noto Sans Symbols"/>
              <a:buChar char="○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Noto Sans Symbols"/>
              <a:buChar char="○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39700" lvl="2" marL="11430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Noto Sans Symbols"/>
              <a:buChar char="○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52400" lvl="3" marL="16002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52400" lvl="4" marL="20574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64800" lvl="5" marL="24000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58400" lvl="6" marL="28000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64700" lvl="7" marL="32000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58300" lvl="8" marL="36000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2" name="Shape 112"/>
          <p:cNvSpPr txBox="1"/>
          <p:nvPr>
            <p:ph idx="10" type="dt"/>
          </p:nvPr>
        </p:nvSpPr>
        <p:spPr>
          <a:xfrm>
            <a:off x="9334625" y="6041362"/>
            <a:ext cx="1343705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3" name="Shape 113"/>
          <p:cNvSpPr txBox="1"/>
          <p:nvPr>
            <p:ph idx="11" type="ftr"/>
          </p:nvPr>
        </p:nvSpPr>
        <p:spPr>
          <a:xfrm>
            <a:off x="451514" y="6041362"/>
            <a:ext cx="86443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4" name="Shape 114"/>
          <p:cNvSpPr txBox="1"/>
          <p:nvPr>
            <p:ph idx="12" type="sldNum"/>
          </p:nvPr>
        </p:nvSpPr>
        <p:spPr>
          <a:xfrm>
            <a:off x="10678331" y="5915887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bg>
      <p:bgPr>
        <a:solidFill>
          <a:schemeClr val="dk1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/>
        </p:nvSpPr>
        <p:spPr>
          <a:xfrm>
            <a:off x="-166" y="0"/>
            <a:ext cx="12192028" cy="5863986"/>
          </a:xfrm>
          <a:custGeom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21" name="Shape 121"/>
          <p:cNvSpPr txBox="1"/>
          <p:nvPr>
            <p:ph type="ctrTitle"/>
          </p:nvPr>
        </p:nvSpPr>
        <p:spPr>
          <a:xfrm>
            <a:off x="415600" y="719633"/>
            <a:ext cx="11360700" cy="1710000"/>
          </a:xfrm>
          <a:prstGeom prst="rect">
            <a:avLst/>
          </a:prstGeom>
        </p:spPr>
        <p:txBody>
          <a:bodyPr anchorCtr="0" anchor="t" bIns="121900" lIns="121900" rIns="121900" tIns="121900"/>
          <a:lstStyle>
            <a:lvl1pPr lvl="0" rtl="0">
              <a:spcBef>
                <a:spcPts val="0"/>
              </a:spcBef>
              <a:buSzPct val="100000"/>
              <a:defRPr sz="4800"/>
            </a:lvl1pPr>
            <a:lvl2pPr lvl="1" rtl="0">
              <a:spcBef>
                <a:spcPts val="0"/>
              </a:spcBef>
              <a:buSzPct val="100000"/>
              <a:defRPr sz="4800"/>
            </a:lvl2pPr>
            <a:lvl3pPr lvl="2" rtl="0">
              <a:spcBef>
                <a:spcPts val="0"/>
              </a:spcBef>
              <a:buSzPct val="100000"/>
              <a:defRPr sz="4800"/>
            </a:lvl3pPr>
            <a:lvl4pPr lvl="3" rtl="0">
              <a:spcBef>
                <a:spcPts val="0"/>
              </a:spcBef>
              <a:buSzPct val="100000"/>
              <a:defRPr sz="4800"/>
            </a:lvl4pPr>
            <a:lvl5pPr lvl="4" rtl="0">
              <a:spcBef>
                <a:spcPts val="0"/>
              </a:spcBef>
              <a:buSzPct val="100000"/>
              <a:defRPr sz="4800"/>
            </a:lvl5pPr>
            <a:lvl6pPr lvl="5" rtl="0">
              <a:spcBef>
                <a:spcPts val="0"/>
              </a:spcBef>
              <a:buSzPct val="100000"/>
              <a:defRPr sz="4800"/>
            </a:lvl6pPr>
            <a:lvl7pPr lvl="6" rtl="0">
              <a:spcBef>
                <a:spcPts val="0"/>
              </a:spcBef>
              <a:buSzPct val="100000"/>
              <a:defRPr sz="4800"/>
            </a:lvl7pPr>
            <a:lvl8pPr lvl="7" rtl="0">
              <a:spcBef>
                <a:spcPts val="0"/>
              </a:spcBef>
              <a:buSzPct val="100000"/>
              <a:defRPr sz="4800"/>
            </a:lvl8pPr>
            <a:lvl9pPr lvl="8" rtl="0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22" name="Shape 122"/>
          <p:cNvSpPr txBox="1"/>
          <p:nvPr>
            <p:ph idx="1" type="subTitle"/>
          </p:nvPr>
        </p:nvSpPr>
        <p:spPr>
          <a:xfrm>
            <a:off x="415600" y="2504746"/>
            <a:ext cx="5656800" cy="984300"/>
          </a:xfrm>
          <a:prstGeom prst="rect">
            <a:avLst/>
          </a:prstGeom>
        </p:spPr>
        <p:txBody>
          <a:bodyPr anchorCtr="0" anchor="t" bIns="121900" lIns="121900" rIns="121900" tIns="12190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None/>
              <a:defRPr sz="210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None/>
              <a:defRPr sz="2100">
                <a:solidFill>
                  <a:schemeClr val="l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None/>
              <a:defRPr sz="2100">
                <a:solidFill>
                  <a:schemeClr val="l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None/>
              <a:defRPr sz="2100">
                <a:solidFill>
                  <a:schemeClr val="l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None/>
              <a:defRPr sz="2100">
                <a:solidFill>
                  <a:schemeClr val="l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None/>
              <a:defRPr sz="2100">
                <a:solidFill>
                  <a:schemeClr val="l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None/>
              <a:defRPr sz="2100">
                <a:solidFill>
                  <a:schemeClr val="l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None/>
              <a:defRPr sz="2100">
                <a:solidFill>
                  <a:schemeClr val="l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None/>
              <a:defRPr sz="21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23" name="Shape 12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rIns="121900" tIns="1219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bg>
      <p:bgPr>
        <a:solidFill>
          <a:schemeClr val="accent3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0" y="64132"/>
            <a:ext cx="12192028" cy="5863986"/>
          </a:xfrm>
          <a:custGeom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26" name="Shape 126"/>
          <p:cNvSpPr/>
          <p:nvPr/>
        </p:nvSpPr>
        <p:spPr>
          <a:xfrm>
            <a:off x="0" y="0"/>
            <a:ext cx="12192028" cy="5863986"/>
          </a:xfrm>
          <a:custGeom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27" name="Shape 127"/>
          <p:cNvSpPr txBox="1"/>
          <p:nvPr>
            <p:ph type="title"/>
          </p:nvPr>
        </p:nvSpPr>
        <p:spPr>
          <a:xfrm>
            <a:off x="415600" y="719633"/>
            <a:ext cx="11360700" cy="1710000"/>
          </a:xfrm>
          <a:prstGeom prst="rect">
            <a:avLst/>
          </a:prstGeom>
        </p:spPr>
        <p:txBody>
          <a:bodyPr anchorCtr="0" anchor="t" bIns="121900" lIns="121900" rIns="121900" tIns="121900"/>
          <a:lstStyle>
            <a:lvl1pPr lvl="0" rtl="0">
              <a:spcBef>
                <a:spcPts val="0"/>
              </a:spcBef>
              <a:buSzPct val="100000"/>
              <a:defRPr sz="4800"/>
            </a:lvl1pPr>
            <a:lvl2pPr lvl="1" rtl="0">
              <a:spcBef>
                <a:spcPts val="0"/>
              </a:spcBef>
              <a:buSzPct val="100000"/>
              <a:defRPr sz="4800"/>
            </a:lvl2pPr>
            <a:lvl3pPr lvl="2" rtl="0">
              <a:spcBef>
                <a:spcPts val="0"/>
              </a:spcBef>
              <a:buSzPct val="100000"/>
              <a:defRPr sz="4800"/>
            </a:lvl3pPr>
            <a:lvl4pPr lvl="3" rtl="0">
              <a:spcBef>
                <a:spcPts val="0"/>
              </a:spcBef>
              <a:buSzPct val="100000"/>
              <a:defRPr sz="4800"/>
            </a:lvl4pPr>
            <a:lvl5pPr lvl="4" rtl="0">
              <a:spcBef>
                <a:spcPts val="0"/>
              </a:spcBef>
              <a:buSzPct val="100000"/>
              <a:defRPr sz="4800"/>
            </a:lvl5pPr>
            <a:lvl6pPr lvl="5" rtl="0">
              <a:spcBef>
                <a:spcPts val="0"/>
              </a:spcBef>
              <a:buSzPct val="100000"/>
              <a:defRPr sz="4800"/>
            </a:lvl6pPr>
            <a:lvl7pPr lvl="6" rtl="0">
              <a:spcBef>
                <a:spcPts val="0"/>
              </a:spcBef>
              <a:buSzPct val="100000"/>
              <a:defRPr sz="4800"/>
            </a:lvl7pPr>
            <a:lvl8pPr lvl="7" rtl="0">
              <a:spcBef>
                <a:spcPts val="0"/>
              </a:spcBef>
              <a:buSzPct val="100000"/>
              <a:defRPr sz="4800"/>
            </a:lvl8pPr>
            <a:lvl9pPr lvl="8" rtl="0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28" name="Shape 12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rIns="121900" tIns="1219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>
                <a:solidFill>
                  <a:schemeClr val="accen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/>
        </p:nvSpPr>
        <p:spPr>
          <a:xfrm>
            <a:off x="0" y="0"/>
            <a:ext cx="57519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rIns="121900" tIns="1219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1" name="Shape 131"/>
          <p:cNvSpPr/>
          <p:nvPr/>
        </p:nvSpPr>
        <p:spPr>
          <a:xfrm>
            <a:off x="0" y="58833"/>
            <a:ext cx="5751356" cy="5865686"/>
          </a:xfrm>
          <a:custGeom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132" name="Shape 132"/>
          <p:cNvSpPr/>
          <p:nvPr/>
        </p:nvSpPr>
        <p:spPr>
          <a:xfrm>
            <a:off x="-166" y="0"/>
            <a:ext cx="5755722" cy="5860653"/>
          </a:xfrm>
          <a:custGeom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133" name="Shape 133"/>
          <p:cNvSpPr txBox="1"/>
          <p:nvPr>
            <p:ph type="title"/>
          </p:nvPr>
        </p:nvSpPr>
        <p:spPr>
          <a:xfrm>
            <a:off x="415633" y="667900"/>
            <a:ext cx="4941900" cy="3345300"/>
          </a:xfrm>
          <a:prstGeom prst="rect">
            <a:avLst/>
          </a:prstGeom>
        </p:spPr>
        <p:txBody>
          <a:bodyPr anchorCtr="0" anchor="t" bIns="121900" lIns="121900" rIns="121900" tIns="121900"/>
          <a:lstStyle>
            <a:lvl1pPr lvl="0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192900" y="667900"/>
            <a:ext cx="5555100" cy="5464800"/>
          </a:xfrm>
          <a:prstGeom prst="rect">
            <a:avLst/>
          </a:prstGeom>
        </p:spPr>
        <p:txBody>
          <a:bodyPr anchorCtr="0" anchor="t" bIns="121900" lIns="121900" rIns="121900" tIns="12190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35" name="Shape 13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rIns="121900" tIns="1219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0" y="0"/>
            <a:ext cx="12192000" cy="170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rIns="121900" tIns="1219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8" name="Shape 138"/>
          <p:cNvSpPr txBox="1"/>
          <p:nvPr>
            <p:ph type="title"/>
          </p:nvPr>
        </p:nvSpPr>
        <p:spPr>
          <a:xfrm>
            <a:off x="415633" y="667900"/>
            <a:ext cx="11360700" cy="831600"/>
          </a:xfrm>
          <a:prstGeom prst="rect">
            <a:avLst/>
          </a:prstGeom>
        </p:spPr>
        <p:txBody>
          <a:bodyPr anchorCtr="0" anchor="t" bIns="121900" lIns="121900" rIns="121900" tIns="121900"/>
          <a:lstStyle>
            <a:lvl1pPr lvl="0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415600" y="2007600"/>
            <a:ext cx="5333100" cy="4101600"/>
          </a:xfrm>
          <a:prstGeom prst="rect">
            <a:avLst/>
          </a:prstGeom>
        </p:spPr>
        <p:txBody>
          <a:bodyPr anchorCtr="0" anchor="t" bIns="121900" lIns="121900" rIns="121900" tIns="12190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40" name="Shape 140"/>
          <p:cNvSpPr txBox="1"/>
          <p:nvPr>
            <p:ph idx="2" type="body"/>
          </p:nvPr>
        </p:nvSpPr>
        <p:spPr>
          <a:xfrm>
            <a:off x="6443200" y="2007600"/>
            <a:ext cx="5333100" cy="4101600"/>
          </a:xfrm>
          <a:prstGeom prst="rect">
            <a:avLst/>
          </a:prstGeom>
        </p:spPr>
        <p:txBody>
          <a:bodyPr anchorCtr="0" anchor="t" bIns="121900" lIns="121900" rIns="121900" tIns="12190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41" name="Shape 14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rIns="121900" tIns="1219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/>
        </p:nvSpPr>
        <p:spPr>
          <a:xfrm>
            <a:off x="0" y="0"/>
            <a:ext cx="12192000" cy="170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rIns="121900" tIns="1219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4" name="Shape 144"/>
          <p:cNvSpPr txBox="1"/>
          <p:nvPr>
            <p:ph type="title"/>
          </p:nvPr>
        </p:nvSpPr>
        <p:spPr>
          <a:xfrm>
            <a:off x="415633" y="667900"/>
            <a:ext cx="11360700" cy="831600"/>
          </a:xfrm>
          <a:prstGeom prst="rect">
            <a:avLst/>
          </a:prstGeom>
        </p:spPr>
        <p:txBody>
          <a:bodyPr anchorCtr="0" anchor="t" bIns="121900" lIns="121900" rIns="121900" tIns="121900"/>
          <a:lstStyle>
            <a:lvl1pPr lvl="0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5" name="Shape 14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rIns="121900" tIns="1219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>
            <a:off x="0" y="0"/>
            <a:ext cx="12192000" cy="2185988"/>
          </a:xfrm>
          <a:custGeom>
            <a:pathLst>
              <a:path extrusionOk="0" h="120000" w="120000">
                <a:moveTo>
                  <a:pt x="120000" y="0"/>
                </a:moveTo>
                <a:lnTo>
                  <a:pt x="0" y="0"/>
                </a:lnTo>
                <a:lnTo>
                  <a:pt x="0" y="103616"/>
                </a:lnTo>
                <a:lnTo>
                  <a:pt x="19645" y="103616"/>
                </a:lnTo>
                <a:lnTo>
                  <a:pt x="23395" y="119302"/>
                </a:lnTo>
                <a:lnTo>
                  <a:pt x="23395" y="119302"/>
                </a:lnTo>
                <a:lnTo>
                  <a:pt x="23479" y="119477"/>
                </a:lnTo>
                <a:lnTo>
                  <a:pt x="23604" y="119738"/>
                </a:lnTo>
                <a:lnTo>
                  <a:pt x="23729" y="120000"/>
                </a:lnTo>
                <a:lnTo>
                  <a:pt x="23833" y="120000"/>
                </a:lnTo>
                <a:lnTo>
                  <a:pt x="23958" y="120000"/>
                </a:lnTo>
                <a:lnTo>
                  <a:pt x="24062" y="119738"/>
                </a:lnTo>
                <a:lnTo>
                  <a:pt x="24187" y="119477"/>
                </a:lnTo>
                <a:lnTo>
                  <a:pt x="24270" y="119302"/>
                </a:lnTo>
                <a:lnTo>
                  <a:pt x="28020" y="103616"/>
                </a:lnTo>
                <a:lnTo>
                  <a:pt x="120000" y="103616"/>
                </a:lnTo>
                <a:lnTo>
                  <a:pt x="12000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4" name="Shape 24"/>
          <p:cNvSpPr txBox="1"/>
          <p:nvPr>
            <p:ph type="title"/>
          </p:nvPr>
        </p:nvSpPr>
        <p:spPr>
          <a:xfrm>
            <a:off x="810000" y="447187"/>
            <a:ext cx="10571997" cy="970450"/>
          </a:xfrm>
          <a:prstGeom prst="rect">
            <a:avLst/>
          </a:prstGeom>
          <a:noFill/>
          <a:ln>
            <a:noFill/>
          </a:ln>
          <a:effectLst>
            <a:outerShdw blurRad="50799">
              <a:srgbClr val="000000">
                <a:alpha val="60000"/>
              </a:srgbClr>
            </a:outerShdw>
          </a:effectLst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FEFEFE"/>
              </a:buClr>
              <a:buFont typeface="Century Gothic"/>
              <a:buNone/>
              <a:defRPr b="1" i="0" sz="40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818712" y="2222286"/>
            <a:ext cx="10554574" cy="3636511"/>
          </a:xfrm>
          <a:prstGeom prst="rect">
            <a:avLst/>
          </a:prstGeom>
          <a:noFill/>
          <a:ln>
            <a:noFill/>
          </a:ln>
          <a:effectLst>
            <a:outerShdw blurRad="50799">
              <a:srgbClr val="000000">
                <a:alpha val="40000"/>
              </a:srgbClr>
            </a:outerShdw>
          </a:effectLst>
        </p:spPr>
        <p:txBody>
          <a:bodyPr anchorCtr="0" anchor="ctr" bIns="91425" lIns="91425" rIns="91425" tIns="91425"/>
          <a:lstStyle>
            <a:lvl1pPr indent="-228600" lvl="0" marL="34290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Noto Sans Symbols"/>
              <a:buChar char="○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Noto Sans Symbols"/>
              <a:buChar char="○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39700" lvl="2" marL="11430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Noto Sans Symbols"/>
              <a:buChar char="○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52400" lvl="3" marL="16002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52400" lvl="4" marL="20574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64800" lvl="5" marL="24000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58400" lvl="6" marL="28000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64700" lvl="7" marL="32000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58300" lvl="8" marL="36000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0" type="dt"/>
          </p:nvPr>
        </p:nvSpPr>
        <p:spPr>
          <a:xfrm>
            <a:off x="9334625" y="6041362"/>
            <a:ext cx="1343705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1" type="ftr"/>
          </p:nvPr>
        </p:nvSpPr>
        <p:spPr>
          <a:xfrm>
            <a:off x="451514" y="6041362"/>
            <a:ext cx="86443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10678331" y="5915887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/>
        </p:nvSpPr>
        <p:spPr>
          <a:xfrm>
            <a:off x="0" y="0"/>
            <a:ext cx="50193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rIns="121900" tIns="1219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8" name="Shape 148"/>
          <p:cNvSpPr txBox="1"/>
          <p:nvPr>
            <p:ph type="title"/>
          </p:nvPr>
        </p:nvSpPr>
        <p:spPr>
          <a:xfrm>
            <a:off x="415633" y="667900"/>
            <a:ext cx="4170000" cy="2438700"/>
          </a:xfrm>
          <a:prstGeom prst="rect">
            <a:avLst/>
          </a:prstGeom>
        </p:spPr>
        <p:txBody>
          <a:bodyPr anchorCtr="0" anchor="t" bIns="121900" lIns="121900" rIns="121900" tIns="121900"/>
          <a:lstStyle>
            <a:lvl1pPr lvl="0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415600" y="3187533"/>
            <a:ext cx="4170000" cy="3063900"/>
          </a:xfrm>
          <a:prstGeom prst="rect">
            <a:avLst/>
          </a:prstGeom>
        </p:spPr>
        <p:txBody>
          <a:bodyPr anchorCtr="0" anchor="t" bIns="121900" lIns="121900" rIns="121900" tIns="121900"/>
          <a:lstStyle>
            <a:lvl1pPr lvl="0" rtl="0">
              <a:spcBef>
                <a:spcPts val="0"/>
              </a:spcBef>
              <a:buClr>
                <a:schemeClr val="accent2"/>
              </a:buClr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buClr>
                <a:schemeClr val="accent2"/>
              </a:buClr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buClr>
                <a:schemeClr val="accent2"/>
              </a:buClr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buClr>
                <a:schemeClr val="accent2"/>
              </a:buClr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buClr>
                <a:schemeClr val="accent2"/>
              </a:buClr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buClr>
                <a:schemeClr val="accent2"/>
              </a:buClr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buClr>
                <a:schemeClr val="accent2"/>
              </a:buClr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buClr>
                <a:schemeClr val="accent2"/>
              </a:buClr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buClr>
                <a:schemeClr val="accent2"/>
              </a:buClr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50" name="Shape 15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rIns="121900" tIns="1219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bg>
      <p:bgPr>
        <a:solidFill>
          <a:schemeClr val="accent3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type="title"/>
          </p:nvPr>
        </p:nvSpPr>
        <p:spPr>
          <a:xfrm>
            <a:off x="415566" y="1064800"/>
            <a:ext cx="8330400" cy="4728300"/>
          </a:xfrm>
          <a:prstGeom prst="rect">
            <a:avLst/>
          </a:prstGeom>
        </p:spPr>
        <p:txBody>
          <a:bodyPr anchorCtr="0" anchor="ctr" bIns="121900" lIns="121900" rIns="121900" tIns="121900"/>
          <a:lstStyle>
            <a:lvl1pPr lvl="0" rtl="0">
              <a:spcBef>
                <a:spcPts val="0"/>
              </a:spcBef>
              <a:buSzPct val="100000"/>
              <a:defRPr sz="4800"/>
            </a:lvl1pPr>
            <a:lvl2pPr lvl="1" rtl="0">
              <a:spcBef>
                <a:spcPts val="0"/>
              </a:spcBef>
              <a:buSzPct val="100000"/>
              <a:defRPr sz="4800"/>
            </a:lvl2pPr>
            <a:lvl3pPr lvl="2" rtl="0">
              <a:spcBef>
                <a:spcPts val="0"/>
              </a:spcBef>
              <a:buSzPct val="100000"/>
              <a:defRPr sz="4800"/>
            </a:lvl3pPr>
            <a:lvl4pPr lvl="3" rtl="0">
              <a:spcBef>
                <a:spcPts val="0"/>
              </a:spcBef>
              <a:buSzPct val="100000"/>
              <a:defRPr sz="4800"/>
            </a:lvl4pPr>
            <a:lvl5pPr lvl="4" rtl="0">
              <a:spcBef>
                <a:spcPts val="0"/>
              </a:spcBef>
              <a:buSzPct val="100000"/>
              <a:defRPr sz="4800"/>
            </a:lvl5pPr>
            <a:lvl6pPr lvl="5" rtl="0">
              <a:spcBef>
                <a:spcPts val="0"/>
              </a:spcBef>
              <a:buSzPct val="100000"/>
              <a:defRPr sz="4800"/>
            </a:lvl6pPr>
            <a:lvl7pPr lvl="6" rtl="0">
              <a:spcBef>
                <a:spcPts val="0"/>
              </a:spcBef>
              <a:buSzPct val="100000"/>
              <a:defRPr sz="4800"/>
            </a:lvl7pPr>
            <a:lvl8pPr lvl="7" rtl="0">
              <a:spcBef>
                <a:spcPts val="0"/>
              </a:spcBef>
              <a:buSzPct val="100000"/>
              <a:defRPr sz="4800"/>
            </a:lvl8pPr>
            <a:lvl9pPr lvl="8" rtl="0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53" name="Shape 15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rIns="121900" tIns="1219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>
                <a:solidFill>
                  <a:schemeClr val="accen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rIns="121900" tIns="1219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6" name="Shape 156"/>
          <p:cNvSpPr txBox="1"/>
          <p:nvPr>
            <p:ph type="title"/>
          </p:nvPr>
        </p:nvSpPr>
        <p:spPr>
          <a:xfrm>
            <a:off x="415066" y="667900"/>
            <a:ext cx="4939200" cy="2732700"/>
          </a:xfrm>
          <a:prstGeom prst="rect">
            <a:avLst/>
          </a:prstGeom>
        </p:spPr>
        <p:txBody>
          <a:bodyPr anchorCtr="0" anchor="t" bIns="121900" lIns="121900" rIns="121900" tIns="121900"/>
          <a:lstStyle>
            <a:lvl1pPr lvl="0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7" name="Shape 157"/>
          <p:cNvSpPr txBox="1"/>
          <p:nvPr>
            <p:ph idx="1" type="subTitle"/>
          </p:nvPr>
        </p:nvSpPr>
        <p:spPr>
          <a:xfrm>
            <a:off x="406400" y="3502300"/>
            <a:ext cx="4939200" cy="1235700"/>
          </a:xfrm>
          <a:prstGeom prst="rect">
            <a:avLst/>
          </a:prstGeom>
        </p:spPr>
        <p:txBody>
          <a:bodyPr anchorCtr="0" anchor="t" bIns="121900" lIns="121900" rIns="121900" tIns="12190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1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100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100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100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100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100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100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100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1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58" name="Shape 158"/>
          <p:cNvSpPr txBox="1"/>
          <p:nvPr>
            <p:ph idx="2" type="body"/>
          </p:nvPr>
        </p:nvSpPr>
        <p:spPr>
          <a:xfrm>
            <a:off x="6505366" y="667900"/>
            <a:ext cx="5271900" cy="5481900"/>
          </a:xfrm>
          <a:prstGeom prst="rect">
            <a:avLst/>
          </a:prstGeom>
        </p:spPr>
        <p:txBody>
          <a:bodyPr anchorCtr="0" anchor="t" bIns="121900" lIns="121900" rIns="121900" tIns="12190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59" name="Shape 15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rIns="121900" tIns="1219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/>
        </p:nvSpPr>
        <p:spPr>
          <a:xfrm>
            <a:off x="0" y="5825333"/>
            <a:ext cx="12192000" cy="1032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rIns="121900" tIns="1219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415600" y="6028533"/>
            <a:ext cx="10639200" cy="614100"/>
          </a:xfrm>
          <a:prstGeom prst="rect">
            <a:avLst/>
          </a:prstGeom>
        </p:spPr>
        <p:txBody>
          <a:bodyPr anchorCtr="0" anchor="ctr" bIns="121900" lIns="121900" rIns="121900" tIns="12190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163" name="Shape 16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rIns="121900" tIns="1219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bg>
      <p:bgPr>
        <a:solidFill>
          <a:schemeClr val="dk1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type="title"/>
          </p:nvPr>
        </p:nvSpPr>
        <p:spPr>
          <a:xfrm>
            <a:off x="415666" y="1108233"/>
            <a:ext cx="7113300" cy="1659600"/>
          </a:xfrm>
          <a:prstGeom prst="rect">
            <a:avLst/>
          </a:prstGeom>
        </p:spPr>
        <p:txBody>
          <a:bodyPr anchorCtr="0" anchor="b" bIns="121900" lIns="121900" rIns="121900" tIns="121900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defRPr sz="133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133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133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133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133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133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133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133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133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415600" y="2828566"/>
            <a:ext cx="7113300" cy="1256700"/>
          </a:xfrm>
          <a:prstGeom prst="rect">
            <a:avLst/>
          </a:prstGeom>
        </p:spPr>
        <p:txBody>
          <a:bodyPr anchorCtr="0" anchor="t" bIns="121900" lIns="121900" rIns="121900" tIns="121900"/>
          <a:lstStyle>
            <a:lvl1pPr lvl="0" rtl="0">
              <a:spcBef>
                <a:spcPts val="0"/>
              </a:spcBef>
              <a:buClr>
                <a:schemeClr val="accent2"/>
              </a:buClr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buClr>
                <a:schemeClr val="accent2"/>
              </a:buClr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buClr>
                <a:schemeClr val="accent2"/>
              </a:buClr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buClr>
                <a:schemeClr val="accent2"/>
              </a:buClr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buClr>
                <a:schemeClr val="accent2"/>
              </a:buClr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buClr>
                <a:schemeClr val="accent2"/>
              </a:buClr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buClr>
                <a:schemeClr val="accent2"/>
              </a:buClr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buClr>
                <a:schemeClr val="accent2"/>
              </a:buClr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buClr>
                <a:schemeClr val="accent2"/>
              </a:buClr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67" name="Shape 16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rIns="121900" tIns="1219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rIns="121900" tIns="1219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bg>
      <p:bgPr>
        <a:solidFill>
          <a:schemeClr val="dk1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/>
        </p:nvSpPr>
        <p:spPr>
          <a:xfrm>
            <a:off x="0" y="0"/>
            <a:ext cx="12192000" cy="457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21900" lIns="121900" rIns="121900" tIns="1219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6" name="Shape 176"/>
          <p:cNvSpPr txBox="1"/>
          <p:nvPr>
            <p:ph type="ctrTitle"/>
          </p:nvPr>
        </p:nvSpPr>
        <p:spPr>
          <a:xfrm>
            <a:off x="415600" y="522866"/>
            <a:ext cx="11360700" cy="3587100"/>
          </a:xfrm>
          <a:prstGeom prst="rect">
            <a:avLst/>
          </a:prstGeom>
        </p:spPr>
        <p:txBody>
          <a:bodyPr anchorCtr="0" anchor="ctr" bIns="121900" lIns="121900" rIns="121900" tIns="121900"/>
          <a:lstStyle>
            <a:lvl1pPr lvl="0" rtl="0" algn="ctr">
              <a:spcBef>
                <a:spcPts val="0"/>
              </a:spcBef>
              <a:buSzPct val="100000"/>
              <a:defRPr sz="10700"/>
            </a:lvl1pPr>
            <a:lvl2pPr lvl="1" rtl="0" algn="ctr">
              <a:spcBef>
                <a:spcPts val="0"/>
              </a:spcBef>
              <a:buSzPct val="100000"/>
              <a:defRPr sz="10700"/>
            </a:lvl2pPr>
            <a:lvl3pPr lvl="2" rtl="0" algn="ctr">
              <a:spcBef>
                <a:spcPts val="0"/>
              </a:spcBef>
              <a:buSzPct val="100000"/>
              <a:defRPr sz="10700"/>
            </a:lvl3pPr>
            <a:lvl4pPr lvl="3" rtl="0" algn="ctr">
              <a:spcBef>
                <a:spcPts val="0"/>
              </a:spcBef>
              <a:buSzPct val="100000"/>
              <a:defRPr sz="10700"/>
            </a:lvl4pPr>
            <a:lvl5pPr lvl="4" rtl="0" algn="ctr">
              <a:spcBef>
                <a:spcPts val="0"/>
              </a:spcBef>
              <a:buSzPct val="100000"/>
              <a:defRPr sz="10700"/>
            </a:lvl5pPr>
            <a:lvl6pPr lvl="5" rtl="0" algn="ctr">
              <a:spcBef>
                <a:spcPts val="0"/>
              </a:spcBef>
              <a:buSzPct val="100000"/>
              <a:defRPr sz="10700"/>
            </a:lvl6pPr>
            <a:lvl7pPr lvl="6" rtl="0" algn="ctr">
              <a:spcBef>
                <a:spcPts val="0"/>
              </a:spcBef>
              <a:buSzPct val="100000"/>
              <a:defRPr sz="10700"/>
            </a:lvl7pPr>
            <a:lvl8pPr lvl="7" rtl="0" algn="ctr">
              <a:spcBef>
                <a:spcPts val="0"/>
              </a:spcBef>
              <a:buSzPct val="100000"/>
              <a:defRPr sz="10700"/>
            </a:lvl8pPr>
            <a:lvl9pPr lvl="8" rtl="0" algn="ctr">
              <a:spcBef>
                <a:spcPts val="0"/>
              </a:spcBef>
              <a:buSzPct val="100000"/>
              <a:defRPr sz="10700"/>
            </a:lvl9pPr>
          </a:lstStyle>
          <a:p/>
        </p:txBody>
      </p:sp>
      <p:sp>
        <p:nvSpPr>
          <p:cNvPr id="177" name="Shape 177"/>
          <p:cNvSpPr txBox="1"/>
          <p:nvPr>
            <p:ph idx="1" type="subTitle"/>
          </p:nvPr>
        </p:nvSpPr>
        <p:spPr>
          <a:xfrm>
            <a:off x="415600" y="5187200"/>
            <a:ext cx="11360700" cy="941700"/>
          </a:xfrm>
          <a:prstGeom prst="rect">
            <a:avLst/>
          </a:prstGeom>
        </p:spPr>
        <p:txBody>
          <a:bodyPr anchorCtr="0" anchor="ctr" bIns="121900" lIns="121900" rIns="121900" tIns="121900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800">
                <a:solidFill>
                  <a:schemeClr val="accen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800">
                <a:solidFill>
                  <a:schemeClr val="accen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800">
                <a:solidFill>
                  <a:schemeClr val="accen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800">
                <a:solidFill>
                  <a:schemeClr val="accen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800">
                <a:solidFill>
                  <a:schemeClr val="accen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800">
                <a:solidFill>
                  <a:schemeClr val="accen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800">
                <a:solidFill>
                  <a:schemeClr val="accen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800">
                <a:solidFill>
                  <a:schemeClr val="accen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78" name="Shape 17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rIns="121900" tIns="1219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bg>
      <p:bgPr>
        <a:solidFill>
          <a:schemeClr val="dk1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type="title"/>
          </p:nvPr>
        </p:nvSpPr>
        <p:spPr>
          <a:xfrm>
            <a:off x="3737000" y="1070000"/>
            <a:ext cx="4718100" cy="47181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121900" lIns="121900" rIns="121900" tIns="121900"/>
          <a:lstStyle>
            <a:lvl1pPr lvl="0" rtl="0" algn="ctr">
              <a:spcBef>
                <a:spcPts val="0"/>
              </a:spcBef>
              <a:buSzPct val="100000"/>
              <a:defRPr sz="6400"/>
            </a:lvl1pPr>
            <a:lvl2pPr lvl="1" rtl="0" algn="ctr">
              <a:spcBef>
                <a:spcPts val="0"/>
              </a:spcBef>
              <a:buSzPct val="100000"/>
              <a:defRPr sz="6400"/>
            </a:lvl2pPr>
            <a:lvl3pPr lvl="2" rtl="0" algn="ctr">
              <a:spcBef>
                <a:spcPts val="0"/>
              </a:spcBef>
              <a:buSzPct val="100000"/>
              <a:defRPr sz="6400"/>
            </a:lvl3pPr>
            <a:lvl4pPr lvl="3" rtl="0" algn="ctr">
              <a:spcBef>
                <a:spcPts val="0"/>
              </a:spcBef>
              <a:buSzPct val="100000"/>
              <a:defRPr sz="6400"/>
            </a:lvl4pPr>
            <a:lvl5pPr lvl="4" rtl="0" algn="ctr">
              <a:spcBef>
                <a:spcPts val="0"/>
              </a:spcBef>
              <a:buSzPct val="100000"/>
              <a:defRPr sz="6400"/>
            </a:lvl5pPr>
            <a:lvl6pPr lvl="5" rtl="0" algn="ctr">
              <a:spcBef>
                <a:spcPts val="0"/>
              </a:spcBef>
              <a:buSzPct val="100000"/>
              <a:defRPr sz="6400"/>
            </a:lvl6pPr>
            <a:lvl7pPr lvl="6" rtl="0" algn="ctr">
              <a:spcBef>
                <a:spcPts val="0"/>
              </a:spcBef>
              <a:buSzPct val="100000"/>
              <a:defRPr sz="6400"/>
            </a:lvl7pPr>
            <a:lvl8pPr lvl="7" rtl="0" algn="ctr">
              <a:spcBef>
                <a:spcPts val="0"/>
              </a:spcBef>
              <a:buSzPct val="100000"/>
              <a:defRPr sz="6400"/>
            </a:lvl8pPr>
            <a:lvl9pPr lvl="8" rtl="0" algn="ctr">
              <a:spcBef>
                <a:spcPts val="0"/>
              </a:spcBef>
              <a:buSzPct val="100000"/>
              <a:defRPr sz="6400"/>
            </a:lvl9pPr>
          </a:lstStyle>
          <a:p/>
        </p:txBody>
      </p:sp>
      <p:sp>
        <p:nvSpPr>
          <p:cNvPr id="181" name="Shape 18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rIns="121900" tIns="1219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type="title"/>
          </p:nvPr>
        </p:nvSpPr>
        <p:spPr>
          <a:xfrm>
            <a:off x="415600" y="390466"/>
            <a:ext cx="11360700" cy="1068000"/>
          </a:xfrm>
          <a:prstGeom prst="rect">
            <a:avLst/>
          </a:prstGeom>
        </p:spPr>
        <p:txBody>
          <a:bodyPr anchorCtr="0" anchor="t" bIns="121900" lIns="121900" rIns="121900" tIns="12190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415600" y="1638233"/>
            <a:ext cx="11360700" cy="4453500"/>
          </a:xfrm>
          <a:prstGeom prst="rect">
            <a:avLst/>
          </a:prstGeom>
        </p:spPr>
        <p:txBody>
          <a:bodyPr anchorCtr="0" anchor="t" bIns="121900" lIns="121900" rIns="121900" tIns="12190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85" name="Shape 18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rIns="121900" tIns="1219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>
            <p:ph type="title"/>
          </p:nvPr>
        </p:nvSpPr>
        <p:spPr>
          <a:xfrm>
            <a:off x="415600" y="390466"/>
            <a:ext cx="11360700" cy="1068000"/>
          </a:xfrm>
          <a:prstGeom prst="rect">
            <a:avLst/>
          </a:prstGeom>
        </p:spPr>
        <p:txBody>
          <a:bodyPr anchorCtr="0" anchor="t" bIns="121900" lIns="121900" rIns="121900" tIns="12190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415600" y="1638233"/>
            <a:ext cx="5333100" cy="4453500"/>
          </a:xfrm>
          <a:prstGeom prst="rect">
            <a:avLst/>
          </a:prstGeom>
        </p:spPr>
        <p:txBody>
          <a:bodyPr anchorCtr="0" anchor="t" bIns="121900" lIns="121900" rIns="121900" tIns="121900"/>
          <a:lstStyle>
            <a:lvl1pPr lvl="0" rtl="0">
              <a:spcBef>
                <a:spcPts val="0"/>
              </a:spcBef>
              <a:buSzPct val="100000"/>
              <a:defRPr sz="19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/>
        </p:txBody>
      </p:sp>
      <p:sp>
        <p:nvSpPr>
          <p:cNvPr id="189" name="Shape 189"/>
          <p:cNvSpPr txBox="1"/>
          <p:nvPr>
            <p:ph idx="2" type="body"/>
          </p:nvPr>
        </p:nvSpPr>
        <p:spPr>
          <a:xfrm>
            <a:off x="6443200" y="1638233"/>
            <a:ext cx="5333100" cy="4453500"/>
          </a:xfrm>
          <a:prstGeom prst="rect">
            <a:avLst/>
          </a:prstGeom>
        </p:spPr>
        <p:txBody>
          <a:bodyPr anchorCtr="0" anchor="t" bIns="121900" lIns="121900" rIns="121900" tIns="121900"/>
          <a:lstStyle>
            <a:lvl1pPr lvl="0" rtl="0">
              <a:spcBef>
                <a:spcPts val="0"/>
              </a:spcBef>
              <a:buSzPct val="100000"/>
              <a:defRPr sz="19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/>
        </p:txBody>
      </p:sp>
      <p:sp>
        <p:nvSpPr>
          <p:cNvPr id="190" name="Shape 19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rIns="121900" tIns="1219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/>
        </p:nvSpPr>
        <p:spPr>
          <a:xfrm>
            <a:off x="0" y="0"/>
            <a:ext cx="12192000" cy="520382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13117"/>
                </a:lnTo>
                <a:lnTo>
                  <a:pt x="100354" y="113117"/>
                </a:lnTo>
                <a:lnTo>
                  <a:pt x="96604" y="119707"/>
                </a:lnTo>
                <a:lnTo>
                  <a:pt x="96604" y="119707"/>
                </a:lnTo>
                <a:lnTo>
                  <a:pt x="96520" y="119780"/>
                </a:lnTo>
                <a:lnTo>
                  <a:pt x="96395" y="119890"/>
                </a:lnTo>
                <a:lnTo>
                  <a:pt x="96270" y="120000"/>
                </a:lnTo>
                <a:lnTo>
                  <a:pt x="96166" y="120000"/>
                </a:lnTo>
                <a:lnTo>
                  <a:pt x="96041" y="120000"/>
                </a:lnTo>
                <a:lnTo>
                  <a:pt x="95937" y="119890"/>
                </a:lnTo>
                <a:lnTo>
                  <a:pt x="95812" y="119780"/>
                </a:lnTo>
                <a:lnTo>
                  <a:pt x="95729" y="119707"/>
                </a:lnTo>
                <a:lnTo>
                  <a:pt x="91979" y="113117"/>
                </a:lnTo>
                <a:lnTo>
                  <a:pt x="0" y="113117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1" name="Shape 31"/>
          <p:cNvSpPr txBox="1"/>
          <p:nvPr>
            <p:ph type="title"/>
          </p:nvPr>
        </p:nvSpPr>
        <p:spPr>
          <a:xfrm>
            <a:off x="810000" y="2951396"/>
            <a:ext cx="10561418" cy="1468800"/>
          </a:xfrm>
          <a:prstGeom prst="rect">
            <a:avLst/>
          </a:prstGeom>
          <a:noFill/>
          <a:ln>
            <a:noFill/>
          </a:ln>
          <a:effectLst>
            <a:outerShdw blurRad="50799">
              <a:srgbClr val="000000">
                <a:alpha val="60000"/>
              </a:srgbClr>
            </a:outerShdw>
          </a:effectLst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buClr>
                <a:srgbClr val="FEFEFE"/>
              </a:buClr>
              <a:buFont typeface="Century Gothic"/>
              <a:buNone/>
              <a:defRPr b="1" i="0" sz="48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810000" y="5281201"/>
            <a:ext cx="10561418" cy="433954"/>
          </a:xfrm>
          <a:prstGeom prst="rect">
            <a:avLst/>
          </a:prstGeom>
          <a:noFill/>
          <a:ln>
            <a:noFill/>
          </a:ln>
          <a:effectLst>
            <a:outerShdw blurRad="50799">
              <a:srgbClr val="000000">
                <a:alpha val="40000"/>
              </a:srgbClr>
            </a:outerShdw>
          </a:effectLst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0" type="dt"/>
          </p:nvPr>
        </p:nvSpPr>
        <p:spPr>
          <a:xfrm>
            <a:off x="9334625" y="6041362"/>
            <a:ext cx="1343705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1" type="ftr"/>
          </p:nvPr>
        </p:nvSpPr>
        <p:spPr>
          <a:xfrm>
            <a:off x="451514" y="6041362"/>
            <a:ext cx="86443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10678331" y="5915887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type="title"/>
          </p:nvPr>
        </p:nvSpPr>
        <p:spPr>
          <a:xfrm>
            <a:off x="406400" y="412466"/>
            <a:ext cx="11383500" cy="997500"/>
          </a:xfrm>
          <a:prstGeom prst="rect">
            <a:avLst/>
          </a:prstGeom>
        </p:spPr>
        <p:txBody>
          <a:bodyPr anchorCtr="0" anchor="t" bIns="121900" lIns="121900" rIns="121900" tIns="121900"/>
          <a:lstStyle>
            <a:lvl1pPr lvl="0" rtl="0">
              <a:spcBef>
                <a:spcPts val="0"/>
              </a:spcBef>
              <a:buSzPct val="100000"/>
              <a:defRPr sz="5300"/>
            </a:lvl1pPr>
            <a:lvl2pPr lvl="1" rtl="0">
              <a:spcBef>
                <a:spcPts val="0"/>
              </a:spcBef>
              <a:buSzPct val="100000"/>
              <a:defRPr sz="5300"/>
            </a:lvl2pPr>
            <a:lvl3pPr lvl="2" rtl="0">
              <a:spcBef>
                <a:spcPts val="0"/>
              </a:spcBef>
              <a:buSzPct val="100000"/>
              <a:defRPr sz="5300"/>
            </a:lvl3pPr>
            <a:lvl4pPr lvl="3" rtl="0">
              <a:spcBef>
                <a:spcPts val="0"/>
              </a:spcBef>
              <a:buSzPct val="100000"/>
              <a:defRPr sz="5300"/>
            </a:lvl4pPr>
            <a:lvl5pPr lvl="4" rtl="0">
              <a:spcBef>
                <a:spcPts val="0"/>
              </a:spcBef>
              <a:buSzPct val="100000"/>
              <a:defRPr sz="5300"/>
            </a:lvl5pPr>
            <a:lvl6pPr lvl="5" rtl="0">
              <a:spcBef>
                <a:spcPts val="0"/>
              </a:spcBef>
              <a:buSzPct val="100000"/>
              <a:defRPr sz="5300"/>
            </a:lvl6pPr>
            <a:lvl7pPr lvl="6" rtl="0">
              <a:spcBef>
                <a:spcPts val="0"/>
              </a:spcBef>
              <a:buSzPct val="100000"/>
              <a:defRPr sz="5300"/>
            </a:lvl7pPr>
            <a:lvl8pPr lvl="7" rtl="0">
              <a:spcBef>
                <a:spcPts val="0"/>
              </a:spcBef>
              <a:buSzPct val="100000"/>
              <a:defRPr sz="5300"/>
            </a:lvl8pPr>
            <a:lvl9pPr lvl="8" rtl="0">
              <a:spcBef>
                <a:spcPts val="0"/>
              </a:spcBef>
              <a:buSzPct val="100000"/>
              <a:defRPr sz="5300"/>
            </a:lvl9pPr>
          </a:lstStyle>
          <a:p/>
        </p:txBody>
      </p:sp>
      <p:sp>
        <p:nvSpPr>
          <p:cNvPr id="193" name="Shape 19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rIns="121900" tIns="1219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anchorCtr="0" anchor="b" bIns="121900" lIns="121900" rIns="121900" tIns="121900"/>
          <a:lstStyle>
            <a:lvl1pPr lvl="0" rtl="0">
              <a:spcBef>
                <a:spcPts val="0"/>
              </a:spcBef>
              <a:buSzPct val="100000"/>
              <a:defRPr sz="4000"/>
            </a:lvl1pPr>
            <a:lvl2pPr lvl="1" rtl="0">
              <a:spcBef>
                <a:spcPts val="0"/>
              </a:spcBef>
              <a:buSzPct val="100000"/>
              <a:defRPr sz="4000"/>
            </a:lvl2pPr>
            <a:lvl3pPr lvl="2" rtl="0">
              <a:spcBef>
                <a:spcPts val="0"/>
              </a:spcBef>
              <a:buSzPct val="100000"/>
              <a:defRPr sz="4000"/>
            </a:lvl3pPr>
            <a:lvl4pPr lvl="3" rtl="0">
              <a:spcBef>
                <a:spcPts val="0"/>
              </a:spcBef>
              <a:buSzPct val="100000"/>
              <a:defRPr sz="4000"/>
            </a:lvl4pPr>
            <a:lvl5pPr lvl="4" rtl="0">
              <a:spcBef>
                <a:spcPts val="0"/>
              </a:spcBef>
              <a:buSzPct val="100000"/>
              <a:defRPr sz="4000"/>
            </a:lvl5pPr>
            <a:lvl6pPr lvl="5" rtl="0">
              <a:spcBef>
                <a:spcPts val="0"/>
              </a:spcBef>
              <a:buSzPct val="100000"/>
              <a:defRPr sz="4000"/>
            </a:lvl6pPr>
            <a:lvl7pPr lvl="6" rtl="0">
              <a:spcBef>
                <a:spcPts val="0"/>
              </a:spcBef>
              <a:buSzPct val="100000"/>
              <a:defRPr sz="4000"/>
            </a:lvl7pPr>
            <a:lvl8pPr lvl="7" rtl="0">
              <a:spcBef>
                <a:spcPts val="0"/>
              </a:spcBef>
              <a:buSzPct val="100000"/>
              <a:defRPr sz="4000"/>
            </a:lvl8pPr>
            <a:lvl9pPr lvl="8" rtl="0">
              <a:spcBef>
                <a:spcPts val="0"/>
              </a:spcBef>
              <a:buSzPct val="100000"/>
              <a:defRPr sz="4000"/>
            </a:lvl9pPr>
          </a:lstStyle>
          <a:p/>
        </p:txBody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anchorCtr="0" anchor="t" bIns="121900" lIns="121900" rIns="121900" tIns="12190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/>
        </p:txBody>
      </p:sp>
      <p:sp>
        <p:nvSpPr>
          <p:cNvPr id="197" name="Shape 19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rIns="121900" tIns="1219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bg>
      <p:bgPr>
        <a:solidFill>
          <a:schemeClr val="accent4"/>
        </a:solid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type="title"/>
          </p:nvPr>
        </p:nvSpPr>
        <p:spPr>
          <a:xfrm>
            <a:off x="653666" y="701800"/>
            <a:ext cx="7491600" cy="5454300"/>
          </a:xfrm>
          <a:prstGeom prst="rect">
            <a:avLst/>
          </a:prstGeom>
        </p:spPr>
        <p:txBody>
          <a:bodyPr anchorCtr="0" anchor="ctr" bIns="121900" lIns="121900" rIns="121900" tIns="121900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0" name="Shape 20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rIns="121900" tIns="1219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/>
        </p:nvSpPr>
        <p:spPr>
          <a:xfrm>
            <a:off x="6096000" y="-33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rIns="121900" tIns="1219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203" name="Shape 203"/>
          <p:cNvCxnSpPr/>
          <p:nvPr/>
        </p:nvCxnSpPr>
        <p:spPr>
          <a:xfrm>
            <a:off x="6706233" y="5994000"/>
            <a:ext cx="624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4" name="Shape 204"/>
          <p:cNvSpPr txBox="1"/>
          <p:nvPr>
            <p:ph type="title"/>
          </p:nvPr>
        </p:nvSpPr>
        <p:spPr>
          <a:xfrm>
            <a:off x="354000" y="1441866"/>
            <a:ext cx="5393700" cy="2280300"/>
          </a:xfrm>
          <a:prstGeom prst="rect">
            <a:avLst/>
          </a:prstGeom>
        </p:spPr>
        <p:txBody>
          <a:bodyPr anchorCtr="0" anchor="b" bIns="121900" lIns="121900" rIns="121900" tIns="121900"/>
          <a:lstStyle>
            <a:lvl1pPr lvl="0" rtl="0" algn="ctr">
              <a:spcBef>
                <a:spcPts val="0"/>
              </a:spcBef>
              <a:buSzPct val="100000"/>
              <a:defRPr sz="7200"/>
            </a:lvl1pPr>
            <a:lvl2pPr lvl="1" rtl="0" algn="ctr">
              <a:spcBef>
                <a:spcPts val="0"/>
              </a:spcBef>
              <a:buSzPct val="100000"/>
              <a:defRPr sz="7200"/>
            </a:lvl2pPr>
            <a:lvl3pPr lvl="2" rtl="0" algn="ctr">
              <a:spcBef>
                <a:spcPts val="0"/>
              </a:spcBef>
              <a:buSzPct val="100000"/>
              <a:defRPr sz="7200"/>
            </a:lvl3pPr>
            <a:lvl4pPr lvl="3" rtl="0" algn="ctr">
              <a:spcBef>
                <a:spcPts val="0"/>
              </a:spcBef>
              <a:buSzPct val="100000"/>
              <a:defRPr sz="7200"/>
            </a:lvl4pPr>
            <a:lvl5pPr lvl="4" rtl="0" algn="ctr">
              <a:spcBef>
                <a:spcPts val="0"/>
              </a:spcBef>
              <a:buSzPct val="100000"/>
              <a:defRPr sz="7200"/>
            </a:lvl5pPr>
            <a:lvl6pPr lvl="5" rtl="0" algn="ctr">
              <a:spcBef>
                <a:spcPts val="0"/>
              </a:spcBef>
              <a:buSzPct val="100000"/>
              <a:defRPr sz="7200"/>
            </a:lvl6pPr>
            <a:lvl7pPr lvl="6" rtl="0" algn="ctr">
              <a:spcBef>
                <a:spcPts val="0"/>
              </a:spcBef>
              <a:buSzPct val="100000"/>
              <a:defRPr sz="7200"/>
            </a:lvl7pPr>
            <a:lvl8pPr lvl="7" rtl="0" algn="ctr">
              <a:spcBef>
                <a:spcPts val="0"/>
              </a:spcBef>
              <a:buSzPct val="100000"/>
              <a:defRPr sz="7200"/>
            </a:lvl8pPr>
            <a:lvl9pPr lvl="8" rtl="0" algn="ctr">
              <a:spcBef>
                <a:spcPts val="0"/>
              </a:spcBef>
              <a:buSzPct val="100000"/>
              <a:defRPr sz="7200"/>
            </a:lvl9pPr>
          </a:lstStyle>
          <a:p/>
        </p:txBody>
      </p:sp>
      <p:sp>
        <p:nvSpPr>
          <p:cNvPr id="205" name="Shape 205"/>
          <p:cNvSpPr txBox="1"/>
          <p:nvPr>
            <p:ph idx="1" type="subTitle"/>
          </p:nvPr>
        </p:nvSpPr>
        <p:spPr>
          <a:xfrm>
            <a:off x="354000" y="3793630"/>
            <a:ext cx="5393700" cy="1794000"/>
          </a:xfrm>
          <a:prstGeom prst="rect">
            <a:avLst/>
          </a:prstGeom>
        </p:spPr>
        <p:txBody>
          <a:bodyPr anchorCtr="0" anchor="t" bIns="121900" lIns="121900" rIns="121900" tIns="121900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/>
        </p:txBody>
      </p:sp>
      <p:sp>
        <p:nvSpPr>
          <p:cNvPr id="206" name="Shape 206"/>
          <p:cNvSpPr txBox="1"/>
          <p:nvPr>
            <p:ph idx="2" type="body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</p:spPr>
        <p:txBody>
          <a:bodyPr anchorCtr="0" anchor="ctr" bIns="121900" lIns="121900" rIns="121900" tIns="121900"/>
          <a:lstStyle>
            <a:lvl1pPr lvl="0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07" name="Shape 20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rIns="121900" tIns="1219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>
            <p:ph idx="1" type="body"/>
          </p:nvPr>
        </p:nvSpPr>
        <p:spPr>
          <a:xfrm>
            <a:off x="426000" y="5640766"/>
            <a:ext cx="7998300" cy="798300"/>
          </a:xfrm>
          <a:prstGeom prst="rect">
            <a:avLst/>
          </a:prstGeom>
        </p:spPr>
        <p:txBody>
          <a:bodyPr anchorCtr="0" anchor="ctr" bIns="121900" lIns="121900" rIns="121900" tIns="12190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None/>
              <a:defRPr b="1" sz="3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210" name="Shape 21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rIns="121900" tIns="1219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>
            <p:ph type="title"/>
          </p:nvPr>
        </p:nvSpPr>
        <p:spPr>
          <a:xfrm>
            <a:off x="415600" y="1653700"/>
            <a:ext cx="11360700" cy="2642400"/>
          </a:xfrm>
          <a:prstGeom prst="rect">
            <a:avLst/>
          </a:prstGeom>
        </p:spPr>
        <p:txBody>
          <a:bodyPr anchorCtr="0" anchor="b" bIns="121900" lIns="121900" rIns="121900" tIns="121900"/>
          <a:lstStyle>
            <a:lvl1pPr lvl="0" rtl="0" algn="ctr">
              <a:spcBef>
                <a:spcPts val="0"/>
              </a:spcBef>
              <a:buClr>
                <a:schemeClr val="lt1"/>
              </a:buClr>
              <a:buSzPct val="100000"/>
              <a:defRPr sz="16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buClr>
                <a:schemeClr val="lt1"/>
              </a:buClr>
              <a:buSzPct val="100000"/>
              <a:defRPr sz="1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buClr>
                <a:schemeClr val="lt1"/>
              </a:buClr>
              <a:buSzPct val="100000"/>
              <a:defRPr sz="1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buClr>
                <a:schemeClr val="lt1"/>
              </a:buClr>
              <a:buSzPct val="100000"/>
              <a:defRPr sz="1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buClr>
                <a:schemeClr val="lt1"/>
              </a:buClr>
              <a:buSzPct val="100000"/>
              <a:defRPr sz="1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buClr>
                <a:schemeClr val="lt1"/>
              </a:buClr>
              <a:buSzPct val="100000"/>
              <a:defRPr sz="1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buClr>
                <a:schemeClr val="lt1"/>
              </a:buClr>
              <a:buSzPct val="100000"/>
              <a:defRPr sz="1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buClr>
                <a:schemeClr val="lt1"/>
              </a:buClr>
              <a:buSzPct val="100000"/>
              <a:defRPr sz="1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buClr>
                <a:schemeClr val="lt1"/>
              </a:buClr>
              <a:buSzPct val="100000"/>
              <a:defRPr sz="1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x="415600" y="4406166"/>
            <a:ext cx="11360700" cy="1734300"/>
          </a:xfrm>
          <a:prstGeom prst="rect">
            <a:avLst/>
          </a:prstGeom>
        </p:spPr>
        <p:txBody>
          <a:bodyPr anchorCtr="0" anchor="t" bIns="121900" lIns="121900" rIns="121900" tIns="121900"/>
          <a:lstStyle>
            <a:lvl1pPr lvl="0" rtl="0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14" name="Shape 21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rIns="121900" tIns="1219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rIns="121900" tIns="1219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0" y="0"/>
            <a:ext cx="12192000" cy="2185988"/>
          </a:xfrm>
          <a:custGeom>
            <a:pathLst>
              <a:path extrusionOk="0" h="120000" w="120000">
                <a:moveTo>
                  <a:pt x="120000" y="0"/>
                </a:moveTo>
                <a:lnTo>
                  <a:pt x="0" y="0"/>
                </a:lnTo>
                <a:lnTo>
                  <a:pt x="0" y="103616"/>
                </a:lnTo>
                <a:lnTo>
                  <a:pt x="19645" y="103616"/>
                </a:lnTo>
                <a:lnTo>
                  <a:pt x="23395" y="119302"/>
                </a:lnTo>
                <a:lnTo>
                  <a:pt x="23395" y="119302"/>
                </a:lnTo>
                <a:lnTo>
                  <a:pt x="23479" y="119477"/>
                </a:lnTo>
                <a:lnTo>
                  <a:pt x="23604" y="119738"/>
                </a:lnTo>
                <a:lnTo>
                  <a:pt x="23729" y="120000"/>
                </a:lnTo>
                <a:lnTo>
                  <a:pt x="23833" y="120000"/>
                </a:lnTo>
                <a:lnTo>
                  <a:pt x="23958" y="120000"/>
                </a:lnTo>
                <a:lnTo>
                  <a:pt x="24062" y="119738"/>
                </a:lnTo>
                <a:lnTo>
                  <a:pt x="24187" y="119477"/>
                </a:lnTo>
                <a:lnTo>
                  <a:pt x="24270" y="119302"/>
                </a:lnTo>
                <a:lnTo>
                  <a:pt x="28020" y="103616"/>
                </a:lnTo>
                <a:lnTo>
                  <a:pt x="120000" y="103616"/>
                </a:lnTo>
                <a:lnTo>
                  <a:pt x="12000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8" name="Shape 38"/>
          <p:cNvSpPr txBox="1"/>
          <p:nvPr>
            <p:ph type="title"/>
          </p:nvPr>
        </p:nvSpPr>
        <p:spPr>
          <a:xfrm>
            <a:off x="810000" y="447187"/>
            <a:ext cx="10571997" cy="970450"/>
          </a:xfrm>
          <a:prstGeom prst="rect">
            <a:avLst/>
          </a:prstGeom>
          <a:noFill/>
          <a:ln>
            <a:noFill/>
          </a:ln>
          <a:effectLst>
            <a:outerShdw blurRad="50799">
              <a:srgbClr val="000000">
                <a:alpha val="60000"/>
              </a:srgbClr>
            </a:outerShdw>
          </a:effectLst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FEFEFE"/>
              </a:buClr>
              <a:buFont typeface="Century Gothic"/>
              <a:buNone/>
              <a:defRPr b="1" i="0" sz="40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818712" y="2222286"/>
            <a:ext cx="5185873" cy="3638763"/>
          </a:xfrm>
          <a:prstGeom prst="rect">
            <a:avLst/>
          </a:prstGeom>
          <a:noFill/>
          <a:ln>
            <a:noFill/>
          </a:ln>
          <a:effectLst>
            <a:outerShdw blurRad="50799">
              <a:srgbClr val="000000">
                <a:alpha val="40000"/>
              </a:srgbClr>
            </a:outerShdw>
          </a:effectLst>
        </p:spPr>
        <p:txBody>
          <a:bodyPr anchorCtr="0" anchor="ctr" bIns="91425" lIns="91425" rIns="91425" tIns="91425"/>
          <a:lstStyle>
            <a:lvl1pPr indent="-228600" lvl="0" marL="34290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Noto Sans Symbols"/>
              <a:buChar char="○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Noto Sans Symbols"/>
              <a:buChar char="○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39700" lvl="2" marL="11430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Noto Sans Symbols"/>
              <a:buChar char="○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52400" lvl="3" marL="16002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52400" lvl="4" marL="20574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64800" lvl="5" marL="24000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58400" lvl="6" marL="28000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64700" lvl="7" marL="32000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58300" lvl="8" marL="36000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2" type="body"/>
          </p:nvPr>
        </p:nvSpPr>
        <p:spPr>
          <a:xfrm>
            <a:off x="6187414" y="2222286"/>
            <a:ext cx="5194583" cy="3638764"/>
          </a:xfrm>
          <a:prstGeom prst="rect">
            <a:avLst/>
          </a:prstGeom>
          <a:noFill/>
          <a:ln>
            <a:noFill/>
          </a:ln>
          <a:effectLst>
            <a:outerShdw blurRad="50799">
              <a:srgbClr val="000000">
                <a:alpha val="40000"/>
              </a:srgbClr>
            </a:outerShdw>
          </a:effectLst>
        </p:spPr>
        <p:txBody>
          <a:bodyPr anchorCtr="0" anchor="ctr" bIns="91425" lIns="91425" rIns="91425" tIns="91425"/>
          <a:lstStyle>
            <a:lvl1pPr indent="-228600" lvl="0" marL="34290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Noto Sans Symbols"/>
              <a:buChar char="○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Noto Sans Symbols"/>
              <a:buChar char="○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39700" lvl="2" marL="11430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Noto Sans Symbols"/>
              <a:buChar char="○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52400" lvl="3" marL="16002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52400" lvl="4" marL="20574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64800" lvl="5" marL="24000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58400" lvl="6" marL="28000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64700" lvl="7" marL="32000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58300" lvl="8" marL="36000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0" type="dt"/>
          </p:nvPr>
        </p:nvSpPr>
        <p:spPr>
          <a:xfrm>
            <a:off x="9334625" y="6041362"/>
            <a:ext cx="1343705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1" type="ftr"/>
          </p:nvPr>
        </p:nvSpPr>
        <p:spPr>
          <a:xfrm>
            <a:off x="451514" y="6041362"/>
            <a:ext cx="86443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10678331" y="5915887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Comparis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0" y="0"/>
            <a:ext cx="12192000" cy="2185988"/>
          </a:xfrm>
          <a:custGeom>
            <a:pathLst>
              <a:path extrusionOk="0" h="120000" w="120000">
                <a:moveTo>
                  <a:pt x="120000" y="0"/>
                </a:moveTo>
                <a:lnTo>
                  <a:pt x="0" y="0"/>
                </a:lnTo>
                <a:lnTo>
                  <a:pt x="0" y="103616"/>
                </a:lnTo>
                <a:lnTo>
                  <a:pt x="19645" y="103616"/>
                </a:lnTo>
                <a:lnTo>
                  <a:pt x="23395" y="119302"/>
                </a:lnTo>
                <a:lnTo>
                  <a:pt x="23395" y="119302"/>
                </a:lnTo>
                <a:lnTo>
                  <a:pt x="23479" y="119477"/>
                </a:lnTo>
                <a:lnTo>
                  <a:pt x="23604" y="119738"/>
                </a:lnTo>
                <a:lnTo>
                  <a:pt x="23729" y="120000"/>
                </a:lnTo>
                <a:lnTo>
                  <a:pt x="23833" y="120000"/>
                </a:lnTo>
                <a:lnTo>
                  <a:pt x="23958" y="120000"/>
                </a:lnTo>
                <a:lnTo>
                  <a:pt x="24062" y="119738"/>
                </a:lnTo>
                <a:lnTo>
                  <a:pt x="24187" y="119477"/>
                </a:lnTo>
                <a:lnTo>
                  <a:pt x="24270" y="119302"/>
                </a:lnTo>
                <a:lnTo>
                  <a:pt x="28020" y="103616"/>
                </a:lnTo>
                <a:lnTo>
                  <a:pt x="120000" y="103616"/>
                </a:lnTo>
                <a:lnTo>
                  <a:pt x="12000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6" name="Shape 46"/>
          <p:cNvSpPr txBox="1"/>
          <p:nvPr>
            <p:ph type="title"/>
          </p:nvPr>
        </p:nvSpPr>
        <p:spPr>
          <a:xfrm>
            <a:off x="810000" y="447187"/>
            <a:ext cx="10571997" cy="970450"/>
          </a:xfrm>
          <a:prstGeom prst="rect">
            <a:avLst/>
          </a:prstGeom>
          <a:noFill/>
          <a:ln>
            <a:noFill/>
          </a:ln>
          <a:effectLst>
            <a:outerShdw blurRad="50799">
              <a:srgbClr val="000000">
                <a:alpha val="60000"/>
              </a:srgbClr>
            </a:outerShdw>
          </a:effectLst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FEFEFE"/>
              </a:buClr>
              <a:buFont typeface="Century Gothic"/>
              <a:buNone/>
              <a:defRPr b="1" i="0" sz="40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x="814727" y="2174875"/>
            <a:ext cx="5189857" cy="576262"/>
          </a:xfrm>
          <a:prstGeom prst="rect">
            <a:avLst/>
          </a:prstGeom>
          <a:noFill/>
          <a:ln>
            <a:noFill/>
          </a:ln>
          <a:effectLst>
            <a:outerShdw blurRad="50799">
              <a:srgbClr val="000000">
                <a:alpha val="40000"/>
              </a:srgbClr>
            </a:outerShdw>
          </a:effectLst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Noto Sans Symbols"/>
              <a:buNone/>
              <a:defRPr b="1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2" type="body"/>
          </p:nvPr>
        </p:nvSpPr>
        <p:spPr>
          <a:xfrm>
            <a:off x="814729" y="2751138"/>
            <a:ext cx="5189855" cy="3109912"/>
          </a:xfrm>
          <a:prstGeom prst="rect">
            <a:avLst/>
          </a:prstGeom>
          <a:noFill/>
          <a:ln>
            <a:noFill/>
          </a:ln>
          <a:effectLst>
            <a:outerShdw blurRad="50799">
              <a:srgbClr val="000000">
                <a:alpha val="40000"/>
              </a:srgbClr>
            </a:outerShdw>
          </a:effectLst>
        </p:spPr>
        <p:txBody>
          <a:bodyPr anchorCtr="0" anchor="t" bIns="91425" lIns="91425" rIns="91425" tIns="91425"/>
          <a:lstStyle>
            <a:lvl1pPr indent="-228600" lvl="0" marL="34290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Noto Sans Symbols"/>
              <a:buChar char="○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Noto Sans Symbols"/>
              <a:buChar char="○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39700" lvl="2" marL="11430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Noto Sans Symbols"/>
              <a:buChar char="○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52400" lvl="3" marL="16002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52400" lvl="4" marL="20574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64800" lvl="5" marL="24000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58400" lvl="6" marL="28000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64700" lvl="7" marL="32000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58300" lvl="8" marL="36000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3" type="body"/>
          </p:nvPr>
        </p:nvSpPr>
        <p:spPr>
          <a:xfrm>
            <a:off x="6187414" y="2174875"/>
            <a:ext cx="5194583" cy="576262"/>
          </a:xfrm>
          <a:prstGeom prst="rect">
            <a:avLst/>
          </a:prstGeom>
          <a:noFill/>
          <a:ln>
            <a:noFill/>
          </a:ln>
          <a:effectLst>
            <a:outerShdw blurRad="50799">
              <a:srgbClr val="000000">
                <a:alpha val="40000"/>
              </a:srgbClr>
            </a:outerShdw>
          </a:effectLst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Noto Sans Symbols"/>
              <a:buNone/>
              <a:defRPr b="1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4" type="body"/>
          </p:nvPr>
        </p:nvSpPr>
        <p:spPr>
          <a:xfrm>
            <a:off x="6187414" y="2751138"/>
            <a:ext cx="5194583" cy="3109912"/>
          </a:xfrm>
          <a:prstGeom prst="rect">
            <a:avLst/>
          </a:prstGeom>
          <a:noFill/>
          <a:ln>
            <a:noFill/>
          </a:ln>
          <a:effectLst>
            <a:outerShdw blurRad="50799">
              <a:srgbClr val="000000">
                <a:alpha val="40000"/>
              </a:srgbClr>
            </a:outerShdw>
          </a:effectLst>
        </p:spPr>
        <p:txBody>
          <a:bodyPr anchorCtr="0" anchor="t" bIns="91425" lIns="91425" rIns="91425" tIns="91425"/>
          <a:lstStyle>
            <a:lvl1pPr indent="-228600" lvl="0" marL="34290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Noto Sans Symbols"/>
              <a:buChar char="○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Noto Sans Symbols"/>
              <a:buChar char="○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39700" lvl="2" marL="11430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Noto Sans Symbols"/>
              <a:buChar char="○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52400" lvl="3" marL="16002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52400" lvl="4" marL="20574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64800" lvl="5" marL="24000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58400" lvl="6" marL="28000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64700" lvl="7" marL="32000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58300" lvl="8" marL="36000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0" type="dt"/>
          </p:nvPr>
        </p:nvSpPr>
        <p:spPr>
          <a:xfrm>
            <a:off x="9334625" y="6041362"/>
            <a:ext cx="1343705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451514" y="6041362"/>
            <a:ext cx="86443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10678331" y="5915887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>
            <a:off x="0" y="0"/>
            <a:ext cx="12192000" cy="2185988"/>
          </a:xfrm>
          <a:custGeom>
            <a:pathLst>
              <a:path extrusionOk="0" h="120000" w="120000">
                <a:moveTo>
                  <a:pt x="120000" y="0"/>
                </a:moveTo>
                <a:lnTo>
                  <a:pt x="0" y="0"/>
                </a:lnTo>
                <a:lnTo>
                  <a:pt x="0" y="103616"/>
                </a:lnTo>
                <a:lnTo>
                  <a:pt x="19645" y="103616"/>
                </a:lnTo>
                <a:lnTo>
                  <a:pt x="23395" y="119302"/>
                </a:lnTo>
                <a:lnTo>
                  <a:pt x="23395" y="119302"/>
                </a:lnTo>
                <a:lnTo>
                  <a:pt x="23479" y="119477"/>
                </a:lnTo>
                <a:lnTo>
                  <a:pt x="23604" y="119738"/>
                </a:lnTo>
                <a:lnTo>
                  <a:pt x="23729" y="120000"/>
                </a:lnTo>
                <a:lnTo>
                  <a:pt x="23833" y="120000"/>
                </a:lnTo>
                <a:lnTo>
                  <a:pt x="23958" y="120000"/>
                </a:lnTo>
                <a:lnTo>
                  <a:pt x="24062" y="119738"/>
                </a:lnTo>
                <a:lnTo>
                  <a:pt x="24187" y="119477"/>
                </a:lnTo>
                <a:lnTo>
                  <a:pt x="24270" y="119302"/>
                </a:lnTo>
                <a:lnTo>
                  <a:pt x="28020" y="103616"/>
                </a:lnTo>
                <a:lnTo>
                  <a:pt x="120000" y="103616"/>
                </a:lnTo>
                <a:lnTo>
                  <a:pt x="12000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6" name="Shape 56"/>
          <p:cNvSpPr txBox="1"/>
          <p:nvPr>
            <p:ph type="title"/>
          </p:nvPr>
        </p:nvSpPr>
        <p:spPr>
          <a:xfrm>
            <a:off x="810000" y="447187"/>
            <a:ext cx="10571997" cy="970450"/>
          </a:xfrm>
          <a:prstGeom prst="rect">
            <a:avLst/>
          </a:prstGeom>
          <a:noFill/>
          <a:ln>
            <a:noFill/>
          </a:ln>
          <a:effectLst>
            <a:outerShdw blurRad="50799">
              <a:srgbClr val="000000">
                <a:alpha val="60000"/>
              </a:srgbClr>
            </a:outerShdw>
          </a:effectLst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FEFEFE"/>
              </a:buClr>
              <a:buFont typeface="Century Gothic"/>
              <a:buNone/>
              <a:defRPr b="1" i="0" sz="40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0" type="dt"/>
          </p:nvPr>
        </p:nvSpPr>
        <p:spPr>
          <a:xfrm>
            <a:off x="9334625" y="6041362"/>
            <a:ext cx="1343705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1" type="ftr"/>
          </p:nvPr>
        </p:nvSpPr>
        <p:spPr>
          <a:xfrm>
            <a:off x="451514" y="6041362"/>
            <a:ext cx="86443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10678331" y="5915887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idx="10" type="dt"/>
          </p:nvPr>
        </p:nvSpPr>
        <p:spPr>
          <a:xfrm>
            <a:off x="9334625" y="6041362"/>
            <a:ext cx="1343705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1" type="ftr"/>
          </p:nvPr>
        </p:nvSpPr>
        <p:spPr>
          <a:xfrm>
            <a:off x="451514" y="6041362"/>
            <a:ext cx="86443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2" type="sldNum"/>
          </p:nvPr>
        </p:nvSpPr>
        <p:spPr>
          <a:xfrm>
            <a:off x="10678331" y="5915887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Content with Caption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/>
        </p:nvSpPr>
        <p:spPr>
          <a:xfrm>
            <a:off x="1073150" y="446087"/>
            <a:ext cx="3547532" cy="1814651"/>
          </a:xfrm>
          <a:custGeom>
            <a:pathLst>
              <a:path extrusionOk="0" h="120000" w="120000">
                <a:moveTo>
                  <a:pt x="118439" y="0"/>
                </a:moveTo>
                <a:lnTo>
                  <a:pt x="1560" y="0"/>
                </a:lnTo>
                <a:lnTo>
                  <a:pt x="1560" y="0"/>
                </a:lnTo>
                <a:lnTo>
                  <a:pt x="1205" y="0"/>
                </a:lnTo>
                <a:lnTo>
                  <a:pt x="921" y="207"/>
                </a:lnTo>
                <a:lnTo>
                  <a:pt x="709" y="415"/>
                </a:lnTo>
                <a:lnTo>
                  <a:pt x="425" y="623"/>
                </a:lnTo>
                <a:lnTo>
                  <a:pt x="283" y="1039"/>
                </a:lnTo>
                <a:lnTo>
                  <a:pt x="141" y="1351"/>
                </a:lnTo>
                <a:lnTo>
                  <a:pt x="0" y="1767"/>
                </a:lnTo>
                <a:lnTo>
                  <a:pt x="0" y="2287"/>
                </a:lnTo>
                <a:lnTo>
                  <a:pt x="0" y="107937"/>
                </a:lnTo>
                <a:lnTo>
                  <a:pt x="0" y="107937"/>
                </a:lnTo>
                <a:lnTo>
                  <a:pt x="0" y="108457"/>
                </a:lnTo>
                <a:lnTo>
                  <a:pt x="141" y="108873"/>
                </a:lnTo>
                <a:lnTo>
                  <a:pt x="283" y="109185"/>
                </a:lnTo>
                <a:lnTo>
                  <a:pt x="425" y="109601"/>
                </a:lnTo>
                <a:lnTo>
                  <a:pt x="709" y="109809"/>
                </a:lnTo>
                <a:lnTo>
                  <a:pt x="921" y="110017"/>
                </a:lnTo>
                <a:lnTo>
                  <a:pt x="1205" y="110225"/>
                </a:lnTo>
                <a:lnTo>
                  <a:pt x="1560" y="110225"/>
                </a:lnTo>
                <a:lnTo>
                  <a:pt x="16808" y="110225"/>
                </a:lnTo>
                <a:lnTo>
                  <a:pt x="23049" y="119376"/>
                </a:lnTo>
                <a:lnTo>
                  <a:pt x="23049" y="119376"/>
                </a:lnTo>
                <a:lnTo>
                  <a:pt x="23262" y="119584"/>
                </a:lnTo>
                <a:lnTo>
                  <a:pt x="23546" y="119792"/>
                </a:lnTo>
                <a:lnTo>
                  <a:pt x="23829" y="120000"/>
                </a:lnTo>
                <a:lnTo>
                  <a:pt x="24113" y="120000"/>
                </a:lnTo>
                <a:lnTo>
                  <a:pt x="24397" y="120000"/>
                </a:lnTo>
                <a:lnTo>
                  <a:pt x="24680" y="119792"/>
                </a:lnTo>
                <a:lnTo>
                  <a:pt x="24964" y="119584"/>
                </a:lnTo>
                <a:lnTo>
                  <a:pt x="25177" y="119376"/>
                </a:lnTo>
                <a:lnTo>
                  <a:pt x="31418" y="110225"/>
                </a:lnTo>
                <a:lnTo>
                  <a:pt x="118439" y="110225"/>
                </a:lnTo>
                <a:lnTo>
                  <a:pt x="118439" y="110225"/>
                </a:lnTo>
                <a:lnTo>
                  <a:pt x="118794" y="110225"/>
                </a:lnTo>
                <a:lnTo>
                  <a:pt x="119078" y="110017"/>
                </a:lnTo>
                <a:lnTo>
                  <a:pt x="119290" y="109809"/>
                </a:lnTo>
                <a:lnTo>
                  <a:pt x="119574" y="109601"/>
                </a:lnTo>
                <a:lnTo>
                  <a:pt x="119716" y="109185"/>
                </a:lnTo>
                <a:lnTo>
                  <a:pt x="119858" y="108873"/>
                </a:lnTo>
                <a:lnTo>
                  <a:pt x="120000" y="108457"/>
                </a:lnTo>
                <a:lnTo>
                  <a:pt x="120000" y="107937"/>
                </a:lnTo>
                <a:lnTo>
                  <a:pt x="120000" y="2287"/>
                </a:lnTo>
                <a:lnTo>
                  <a:pt x="120000" y="2287"/>
                </a:lnTo>
                <a:lnTo>
                  <a:pt x="120000" y="1767"/>
                </a:lnTo>
                <a:lnTo>
                  <a:pt x="119858" y="1351"/>
                </a:lnTo>
                <a:lnTo>
                  <a:pt x="119716" y="1039"/>
                </a:lnTo>
                <a:lnTo>
                  <a:pt x="119574" y="623"/>
                </a:lnTo>
                <a:lnTo>
                  <a:pt x="119290" y="415"/>
                </a:lnTo>
                <a:lnTo>
                  <a:pt x="119078" y="207"/>
                </a:lnTo>
                <a:lnTo>
                  <a:pt x="118794" y="0"/>
                </a:lnTo>
                <a:lnTo>
                  <a:pt x="118439" y="0"/>
                </a:lnTo>
                <a:lnTo>
                  <a:pt x="118439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6" name="Shape 66"/>
          <p:cNvSpPr txBox="1"/>
          <p:nvPr>
            <p:ph type="title"/>
          </p:nvPr>
        </p:nvSpPr>
        <p:spPr>
          <a:xfrm>
            <a:off x="1073150" y="446087"/>
            <a:ext cx="3547532" cy="1618395"/>
          </a:xfrm>
          <a:prstGeom prst="rect">
            <a:avLst/>
          </a:prstGeom>
          <a:noFill/>
          <a:ln>
            <a:noFill/>
          </a:ln>
          <a:effectLst>
            <a:outerShdw blurRad="50799">
              <a:srgbClr val="000000">
                <a:alpha val="60000"/>
              </a:srgbClr>
            </a:outerShdw>
          </a:effectLst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FEFEFE"/>
              </a:buClr>
              <a:buFont typeface="Century Gothic"/>
              <a:buNone/>
              <a:defRPr b="1" i="0" sz="20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4855632" y="446087"/>
            <a:ext cx="6252633" cy="5414963"/>
          </a:xfrm>
          <a:prstGeom prst="rect">
            <a:avLst/>
          </a:prstGeom>
          <a:noFill/>
          <a:ln>
            <a:noFill/>
          </a:ln>
          <a:effectLst>
            <a:outerShdw blurRad="50799">
              <a:srgbClr val="000000">
                <a:alpha val="40000"/>
              </a:srgbClr>
            </a:outerShdw>
          </a:effectLst>
        </p:spPr>
        <p:txBody>
          <a:bodyPr anchorCtr="0" anchor="ctr" bIns="91425" lIns="91425" rIns="91425" tIns="91425"/>
          <a:lstStyle>
            <a:lvl1pPr indent="-228600" lvl="0" marL="34290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Noto Sans Symbols"/>
              <a:buChar char="○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Noto Sans Symbols"/>
              <a:buChar char="○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39700" lvl="2" marL="11430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Noto Sans Symbols"/>
              <a:buChar char="○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52400" lvl="3" marL="16002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52400" lvl="4" marL="20574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64800" lvl="5" marL="24000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58400" lvl="6" marL="28000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64700" lvl="7" marL="32000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58300" lvl="8" marL="36000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2" type="body"/>
          </p:nvPr>
        </p:nvSpPr>
        <p:spPr>
          <a:xfrm>
            <a:off x="1073150" y="2260738"/>
            <a:ext cx="3547532" cy="3600310"/>
          </a:xfrm>
          <a:prstGeom prst="rect">
            <a:avLst/>
          </a:prstGeom>
          <a:noFill/>
          <a:ln>
            <a:noFill/>
          </a:ln>
          <a:effectLst>
            <a:outerShdw blurRad="50799">
              <a:srgbClr val="000000">
                <a:alpha val="40000"/>
              </a:srgbClr>
            </a:outerShdw>
          </a:effectLst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600"/>
              </a:spcAft>
              <a:buClr>
                <a:schemeClr val="accent1"/>
              </a:buClr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0" type="dt"/>
          </p:nvPr>
        </p:nvSpPr>
        <p:spPr>
          <a:xfrm>
            <a:off x="9334625" y="6041362"/>
            <a:ext cx="1343705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1" type="ftr"/>
          </p:nvPr>
        </p:nvSpPr>
        <p:spPr>
          <a:xfrm>
            <a:off x="451514" y="6041362"/>
            <a:ext cx="86443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10678331" y="5915887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Picture with Caption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814727" y="727522"/>
            <a:ext cx="4852988" cy="1617163"/>
          </a:xfrm>
          <a:prstGeom prst="rect">
            <a:avLst/>
          </a:prstGeom>
          <a:noFill/>
          <a:ln>
            <a:noFill/>
          </a:ln>
          <a:effectLst>
            <a:outerShdw blurRad="50799">
              <a:srgbClr val="000000">
                <a:alpha val="60000"/>
              </a:srgbClr>
            </a:outerShdw>
          </a:effectLst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FEFEFE"/>
              </a:buClr>
              <a:buFont typeface="Century Gothic"/>
              <a:buNone/>
              <a:defRPr b="0" i="0" sz="24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74" name="Shape 74"/>
          <p:cNvSpPr/>
          <p:nvPr>
            <p:ph idx="2" type="pic"/>
          </p:nvPr>
        </p:nvSpPr>
        <p:spPr>
          <a:xfrm>
            <a:off x="6098117" y="0"/>
            <a:ext cx="6093883" cy="68580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/>
          <a:lstStyle>
            <a:lvl1pPr indent="-342900" lvl="0" marL="342900" marR="0" rtl="0" algn="ctr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Noto Sans Symbols"/>
              <a:buChar char="○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39700" lvl="2" marL="11430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Noto Sans Symbols"/>
              <a:buChar char="○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52400" lvl="3" marL="16002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52400" lvl="4" marL="20574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64800" lvl="5" marL="24000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58400" lvl="6" marL="28000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64700" lvl="7" marL="32000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58300" lvl="8" marL="36000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814727" y="2344683"/>
            <a:ext cx="4852988" cy="3516364"/>
          </a:xfrm>
          <a:prstGeom prst="rect">
            <a:avLst/>
          </a:prstGeom>
          <a:noFill/>
          <a:ln>
            <a:noFill/>
          </a:ln>
          <a:effectLst>
            <a:outerShdw blurRad="50799">
              <a:srgbClr val="000000">
                <a:alpha val="40000"/>
              </a:srgbClr>
            </a:outerShdw>
          </a:effectLst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600"/>
              </a:spcAft>
              <a:buClr>
                <a:schemeClr val="accent1"/>
              </a:buClr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0" type="dt"/>
          </p:nvPr>
        </p:nvSpPr>
        <p:spPr>
          <a:xfrm>
            <a:off x="3885810" y="6041362"/>
            <a:ext cx="97687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1" type="ftr"/>
          </p:nvPr>
        </p:nvSpPr>
        <p:spPr>
          <a:xfrm>
            <a:off x="590395" y="6041362"/>
            <a:ext cx="32954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2" type="sldNum"/>
          </p:nvPr>
        </p:nvSpPr>
        <p:spPr>
          <a:xfrm>
            <a:off x="4862689" y="5915887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5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810000" y="447187"/>
            <a:ext cx="10571997" cy="970450"/>
          </a:xfrm>
          <a:prstGeom prst="rect">
            <a:avLst/>
          </a:prstGeom>
          <a:noFill/>
          <a:ln>
            <a:noFill/>
          </a:ln>
          <a:effectLst>
            <a:outerShdw blurRad="50799">
              <a:srgbClr val="000000">
                <a:alpha val="60000"/>
              </a:srgbClr>
            </a:outerShdw>
          </a:effectLst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FEFEFE"/>
              </a:buClr>
              <a:buFont typeface="Century Gothic"/>
              <a:buNone/>
              <a:defRPr b="1" i="0" sz="40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810000" y="2184400"/>
            <a:ext cx="10563285" cy="3674397"/>
          </a:xfrm>
          <a:prstGeom prst="rect">
            <a:avLst/>
          </a:prstGeom>
          <a:noFill/>
          <a:ln>
            <a:noFill/>
          </a:ln>
          <a:effectLst>
            <a:outerShdw blurRad="50799">
              <a:srgbClr val="000000">
                <a:alpha val="40000"/>
              </a:srgbClr>
            </a:outerShdw>
          </a:effectLst>
        </p:spPr>
        <p:txBody>
          <a:bodyPr anchorCtr="0" anchor="ctr" bIns="91425" lIns="91425" rIns="91425" tIns="91425"/>
          <a:lstStyle>
            <a:lvl1pPr indent="-228600" lvl="0" marL="342900" marR="0" rtl="0" algn="l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Noto Sans Symbols"/>
              <a:buChar char="○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Noto Sans Symbols"/>
              <a:buChar char="○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39700" lvl="2" marL="1143000" marR="0" rtl="0" algn="l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Noto Sans Symbols"/>
              <a:buChar char="○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52400" lvl="3" marL="16002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52400" lvl="4" marL="20574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64800" lvl="5" marL="24000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58400" lvl="6" marL="28000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64700" lvl="7" marL="32000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58300" lvl="8" marL="3600000" marR="0" rtl="0" algn="l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Noto Sans Symbols"/>
              <a:buChar char="○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1" type="ftr"/>
          </p:nvPr>
        </p:nvSpPr>
        <p:spPr>
          <a:xfrm>
            <a:off x="451514" y="6041362"/>
            <a:ext cx="86443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0" type="dt"/>
          </p:nvPr>
        </p:nvSpPr>
        <p:spPr>
          <a:xfrm>
            <a:off x="9334625" y="6041362"/>
            <a:ext cx="1343705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10678331" y="5915887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aradigm">
    <p:bg>
      <p:bgPr>
        <a:solidFill>
          <a:schemeClr val="lt1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rIns="121900" tIns="121900"/>
          <a:lstStyle>
            <a:lvl1pPr lvl="0" rtl="0">
              <a:spcBef>
                <a:spcPts val="0"/>
              </a:spcBef>
              <a:buClr>
                <a:schemeClr val="accent1"/>
              </a:buClr>
              <a:buSzPct val="100000"/>
              <a:buFont typeface="Merriweather"/>
              <a:buNone/>
              <a:defRPr sz="37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buClr>
                <a:schemeClr val="accent1"/>
              </a:buClr>
              <a:buSzPct val="100000"/>
              <a:buFont typeface="Merriweather"/>
              <a:buNone/>
              <a:defRPr sz="37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buClr>
                <a:schemeClr val="accent1"/>
              </a:buClr>
              <a:buSzPct val="100000"/>
              <a:buFont typeface="Merriweather"/>
              <a:buNone/>
              <a:defRPr sz="37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buClr>
                <a:schemeClr val="accent1"/>
              </a:buClr>
              <a:buSzPct val="100000"/>
              <a:buFont typeface="Merriweather"/>
              <a:buNone/>
              <a:defRPr sz="37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buClr>
                <a:schemeClr val="accent1"/>
              </a:buClr>
              <a:buSzPct val="100000"/>
              <a:buFont typeface="Merriweather"/>
              <a:buNone/>
              <a:defRPr sz="37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buClr>
                <a:schemeClr val="accent1"/>
              </a:buClr>
              <a:buSzPct val="100000"/>
              <a:buFont typeface="Merriweather"/>
              <a:buNone/>
              <a:defRPr sz="37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buClr>
                <a:schemeClr val="accent1"/>
              </a:buClr>
              <a:buSzPct val="100000"/>
              <a:buFont typeface="Merriweather"/>
              <a:buNone/>
              <a:defRPr sz="37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buClr>
                <a:schemeClr val="accent1"/>
              </a:buClr>
              <a:buSzPct val="100000"/>
              <a:buFont typeface="Merriweather"/>
              <a:buNone/>
              <a:defRPr sz="37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buClr>
                <a:schemeClr val="accent1"/>
              </a:buClr>
              <a:buSzPct val="100000"/>
              <a:buFont typeface="Merriweather"/>
              <a:buNone/>
              <a:defRPr sz="37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rIns="121900" tIns="12190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Font typeface="Roboto"/>
              <a:buChar char="●"/>
              <a:defRPr sz="1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Font typeface="Roboto"/>
              <a:buChar char="○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Font typeface="Roboto"/>
              <a:buChar char="■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Font typeface="Roboto"/>
              <a:buChar char="●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Font typeface="Roboto"/>
              <a:buChar char="○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Font typeface="Roboto"/>
              <a:buChar char="■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Font typeface="Roboto"/>
              <a:buChar char="●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Font typeface="Roboto"/>
              <a:buChar char="○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Font typeface="Roboto"/>
              <a:buChar char="■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18" name="Shape 11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rIns="121900" tIns="121900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lang="en-US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each-day">
    <p:bg>
      <p:bgPr>
        <a:solidFill>
          <a:schemeClr val="lt1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type="title"/>
          </p:nvPr>
        </p:nvSpPr>
        <p:spPr>
          <a:xfrm>
            <a:off x="415600" y="390466"/>
            <a:ext cx="11360700" cy="10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rIns="121900" tIns="121900"/>
          <a:lstStyle>
            <a:lvl1pPr lvl="0" rt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56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56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56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56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56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56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56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56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56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415600" y="1638233"/>
            <a:ext cx="11360700" cy="44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rIns="121900" tIns="12190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Font typeface="Source Code Pro"/>
              <a:buChar char="●"/>
              <a:defRPr sz="24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Font typeface="Source Code Pro"/>
              <a:buChar char="○"/>
              <a:defRPr sz="19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Font typeface="Source Code Pro"/>
              <a:buChar char="■"/>
              <a:defRPr sz="19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Font typeface="Source Code Pro"/>
              <a:buChar char="●"/>
              <a:defRPr sz="19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Font typeface="Source Code Pro"/>
              <a:buChar char="○"/>
              <a:defRPr sz="19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Font typeface="Source Code Pro"/>
              <a:buChar char="■"/>
              <a:defRPr sz="19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Font typeface="Source Code Pro"/>
              <a:buChar char="●"/>
              <a:defRPr sz="19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Font typeface="Source Code Pro"/>
              <a:buChar char="○"/>
              <a:defRPr sz="19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Font typeface="Source Code Pro"/>
              <a:buChar char="■"/>
              <a:defRPr sz="19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173" name="Shape 17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rIns="121900" tIns="121900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lang="en-US" sz="13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vimeo.com/223337672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>
            <p:ph type="ctrTitle"/>
          </p:nvPr>
        </p:nvSpPr>
        <p:spPr>
          <a:xfrm>
            <a:off x="810000" y="1449146"/>
            <a:ext cx="10571999" cy="2971050"/>
          </a:xfrm>
          <a:prstGeom prst="rect">
            <a:avLst/>
          </a:prstGeom>
          <a:noFill/>
          <a:ln>
            <a:noFill/>
          </a:ln>
          <a:effectLst>
            <a:outerShdw blurRad="50799">
              <a:srgbClr val="000000">
                <a:alpha val="60000"/>
              </a:srgbClr>
            </a:outerShdw>
          </a:effectLst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FEFEFE"/>
              </a:buClr>
              <a:buSzPct val="25000"/>
              <a:buFont typeface="Century Gothic"/>
              <a:buNone/>
            </a:pPr>
            <a:r>
              <a:rPr b="1" i="0" lang="en-US" sz="75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Extended Faculty Meeting</a:t>
            </a:r>
          </a:p>
        </p:txBody>
      </p:sp>
      <p:sp>
        <p:nvSpPr>
          <p:cNvPr id="222" name="Shape 222"/>
          <p:cNvSpPr txBox="1"/>
          <p:nvPr>
            <p:ph idx="1" type="subTitle"/>
          </p:nvPr>
        </p:nvSpPr>
        <p:spPr>
          <a:xfrm>
            <a:off x="810000" y="5280846"/>
            <a:ext cx="10571999" cy="1235863"/>
          </a:xfrm>
          <a:prstGeom prst="rect">
            <a:avLst/>
          </a:prstGeom>
          <a:noFill/>
          <a:ln>
            <a:noFill/>
          </a:ln>
          <a:effectLst>
            <a:outerShdw blurRad="50799">
              <a:srgbClr val="000000">
                <a:alpha val="40000"/>
              </a:srgbClr>
            </a:outerShdw>
          </a:effectLst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n-US" sz="45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August 29, 2017</a:t>
            </a:r>
          </a:p>
          <a:p>
            <a:pPr indent="0" lvl="0" marL="0" marR="0" rtl="0" algn="l">
              <a:spcBef>
                <a:spcPts val="96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/>
          <p:nvPr>
            <p:ph idx="4294967295" type="body"/>
          </p:nvPr>
        </p:nvSpPr>
        <p:spPr>
          <a:xfrm>
            <a:off x="6192900" y="667900"/>
            <a:ext cx="5555100" cy="5464800"/>
          </a:xfrm>
          <a:prstGeom prst="rect">
            <a:avLst/>
          </a:prstGeom>
        </p:spPr>
        <p:txBody>
          <a:bodyPr anchorCtr="0" anchor="t" bIns="121900" lIns="121900" rIns="121900" tIns="12190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  <p:pic>
        <p:nvPicPr>
          <p:cNvPr id="280" name="Shape 2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800" y="399016"/>
            <a:ext cx="2398893" cy="2928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Shape 2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800" y="3787816"/>
            <a:ext cx="2398899" cy="2398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Shape 28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51966" y="2375600"/>
            <a:ext cx="2857500" cy="28575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83" name="Shape 283"/>
          <p:cNvGraphicFramePr/>
          <p:nvPr/>
        </p:nvGraphicFramePr>
        <p:xfrm>
          <a:off x="5817333" y="743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{A01B299E-992D-422D-84EB-EF1CA9281B49}</a:tableStyleId>
              </a:tblPr>
              <a:tblGrid>
                <a:gridCol w="1661225"/>
                <a:gridCol w="4468175"/>
              </a:tblGrid>
              <a:tr h="7927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900"/>
                        <a:t>Target Consumer</a:t>
                      </a:r>
                    </a:p>
                  </a:txBody>
                  <a:tcPr marT="121900" marB="121900" marR="121900" marL="1219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500">
                          <a:solidFill>
                            <a:srgbClr val="40404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Children ages 5 to 12</a:t>
                      </a:r>
                    </a:p>
                  </a:txBody>
                  <a:tcPr marT="121900" marB="121900" marR="121900" marL="121900"/>
                </a:tc>
              </a:tr>
              <a:tr h="13464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900"/>
                        <a:t>Problem Statement</a:t>
                      </a:r>
                    </a:p>
                  </a:txBody>
                  <a:tcPr marT="121900" marB="121900" marR="121900" marL="121900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500">
                          <a:solidFill>
                            <a:srgbClr val="40404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The Candy Company is celebrating its 50th year anniversary and would like to provide consumers with a candy dispenser that will house the two existing bite-size candies that they currently produce. They also want new shapes created for each candy.</a:t>
                      </a:r>
                    </a:p>
                  </a:txBody>
                  <a:tcPr marT="121900" marB="121900" marR="121900" marL="121900"/>
                </a:tc>
              </a:tr>
              <a:tr h="296507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900"/>
                        <a:t>Constraints</a:t>
                      </a:r>
                    </a:p>
                  </a:txBody>
                  <a:tcPr marT="121900" marB="121900" marR="121900" marL="121900"/>
                </a:tc>
                <a:tc>
                  <a:txBody>
                    <a:bodyPr>
                      <a:noAutofit/>
                    </a:bodyPr>
                    <a:lstStyle/>
                    <a:p>
                      <a:pPr indent="-400050" lvl="0" marL="90170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rgbClr val="404040"/>
                        </a:buClr>
                        <a:buSzPct val="100000"/>
                        <a:buFont typeface="Proxima Nova"/>
                        <a:buAutoNum type="arabicPeriod"/>
                      </a:pPr>
                      <a:r>
                        <a:rPr lang="en-US" sz="1500">
                          <a:solidFill>
                            <a:srgbClr val="40404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Must be durable.</a:t>
                      </a:r>
                    </a:p>
                    <a:p>
                      <a:pPr indent="-400050" lvl="0" marL="90170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rgbClr val="404040"/>
                        </a:buClr>
                        <a:buSzPct val="100000"/>
                        <a:buFont typeface="Proxima Nova"/>
                        <a:buAutoNum type="arabicPeriod"/>
                      </a:pPr>
                      <a:r>
                        <a:rPr lang="en-US" sz="1500">
                          <a:solidFill>
                            <a:srgbClr val="40404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Must fit into a box with interior dimensions of 3.75 in. wide x 2 in. deep x 6 in. high.</a:t>
                      </a:r>
                    </a:p>
                    <a:p>
                      <a:pPr indent="-400050" lvl="0" marL="90170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rgbClr val="404040"/>
                        </a:buClr>
                        <a:buSzPct val="100000"/>
                        <a:buFont typeface="Proxima Nova"/>
                        <a:buAutoNum type="arabicPeriod"/>
                      </a:pPr>
                      <a:r>
                        <a:rPr lang="en-US" sz="1500">
                          <a:solidFill>
                            <a:srgbClr val="40404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Must hold two existing bite-size candy shapes and one  new candy shapes.</a:t>
                      </a:r>
                    </a:p>
                    <a:p>
                      <a:pPr indent="-400050" lvl="0" marL="90170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rgbClr val="404040"/>
                        </a:buClr>
                        <a:buSzPct val="100000"/>
                        <a:buFont typeface="Proxima Nova"/>
                        <a:buAutoNum type="arabicPeriod"/>
                      </a:pPr>
                      <a:r>
                        <a:rPr lang="en-US" sz="1500">
                          <a:solidFill>
                            <a:srgbClr val="404040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The new candy shapes cannot exceed ½ in. width, depth, height, or diameter.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900"/>
                    </a:p>
                  </a:txBody>
                  <a:tcPr marT="121900" marB="121900" marR="121900" marL="121900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/>
          <p:nvPr>
            <p:ph type="title"/>
          </p:nvPr>
        </p:nvSpPr>
        <p:spPr>
          <a:xfrm>
            <a:off x="415658" y="286900"/>
            <a:ext cx="11360700" cy="831600"/>
          </a:xfrm>
          <a:prstGeom prst="rect">
            <a:avLst/>
          </a:prstGeom>
        </p:spPr>
        <p:txBody>
          <a:bodyPr anchorCtr="0" anchor="t" bIns="121900" lIns="121900" rIns="121900" tIns="12190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6500"/>
              <a:t>Learning Targets</a:t>
            </a:r>
          </a:p>
        </p:txBody>
      </p:sp>
      <p:sp>
        <p:nvSpPr>
          <p:cNvPr id="289" name="Shape 289"/>
          <p:cNvSpPr txBox="1"/>
          <p:nvPr>
            <p:ph idx="1" type="body"/>
          </p:nvPr>
        </p:nvSpPr>
        <p:spPr>
          <a:xfrm>
            <a:off x="415600" y="2007600"/>
            <a:ext cx="5661300" cy="4101600"/>
          </a:xfrm>
          <a:prstGeom prst="rect">
            <a:avLst/>
          </a:prstGeom>
        </p:spPr>
        <p:txBody>
          <a:bodyPr anchorCtr="0" anchor="t" bIns="121900" lIns="121900" rIns="121900" tIns="121900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5500" u="sng"/>
              <a:t>Learn</a:t>
            </a:r>
          </a:p>
          <a:p>
            <a:pPr indent="-590550" lvl="0" marL="609600" rtl="0">
              <a:spcBef>
                <a:spcPts val="0"/>
              </a:spcBef>
              <a:buSzPct val="100000"/>
              <a:buChar char="-"/>
            </a:pPr>
            <a:r>
              <a:rPr lang="en-US" sz="4500"/>
              <a:t>How to use specific Geometric Constraints tools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700"/>
          </a:p>
        </p:txBody>
      </p:sp>
      <p:sp>
        <p:nvSpPr>
          <p:cNvPr id="290" name="Shape 290"/>
          <p:cNvSpPr txBox="1"/>
          <p:nvPr>
            <p:ph idx="2" type="body"/>
          </p:nvPr>
        </p:nvSpPr>
        <p:spPr>
          <a:xfrm>
            <a:off x="6443200" y="2007600"/>
            <a:ext cx="5661300" cy="4101600"/>
          </a:xfrm>
          <a:prstGeom prst="rect">
            <a:avLst/>
          </a:prstGeom>
        </p:spPr>
        <p:txBody>
          <a:bodyPr anchorCtr="0" anchor="t" bIns="121900" lIns="121900" rIns="121900" tIns="121900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5500" u="sng"/>
              <a:t>Do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4500"/>
              <a:t>* Use Inventor Software to fix geometry of different shapes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/>
          <p:nvPr>
            <p:ph type="title"/>
          </p:nvPr>
        </p:nvSpPr>
        <p:spPr>
          <a:xfrm>
            <a:off x="415600" y="390466"/>
            <a:ext cx="11360700" cy="1068000"/>
          </a:xfrm>
          <a:prstGeom prst="rect">
            <a:avLst/>
          </a:prstGeom>
        </p:spPr>
        <p:txBody>
          <a:bodyPr anchorCtr="0" anchor="t" bIns="121900" lIns="121900" rIns="121900" tIns="12190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Learning targets for engineering design challenge</a:t>
            </a:r>
          </a:p>
        </p:txBody>
      </p:sp>
      <p:sp>
        <p:nvSpPr>
          <p:cNvPr id="296" name="Shape 296"/>
          <p:cNvSpPr txBox="1"/>
          <p:nvPr>
            <p:ph idx="1" type="body"/>
          </p:nvPr>
        </p:nvSpPr>
        <p:spPr>
          <a:xfrm>
            <a:off x="415600" y="1638233"/>
            <a:ext cx="11360700" cy="4453500"/>
          </a:xfrm>
          <a:prstGeom prst="rect">
            <a:avLst/>
          </a:prstGeom>
        </p:spPr>
        <p:txBody>
          <a:bodyPr anchorCtr="0" anchor="t" bIns="121900" lIns="121900" rIns="121900" tIns="121900">
            <a:noAutofit/>
          </a:bodyPr>
          <a:lstStyle/>
          <a:p>
            <a:pPr indent="-476250" lvl="0" marL="609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❏"/>
            </a:pPr>
            <a:r>
              <a:rPr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learn about STEM, design challenges, and ways that you can incorporate these strategies into your own classrooms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76250" lvl="0" marL="609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❏"/>
            </a:pPr>
            <a:r>
              <a:rPr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bond and work together in a collaborative environment.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/>
          <p:nvPr>
            <p:ph type="title"/>
          </p:nvPr>
        </p:nvSpPr>
        <p:spPr>
          <a:xfrm>
            <a:off x="415600" y="390466"/>
            <a:ext cx="11360700" cy="1068000"/>
          </a:xfrm>
          <a:prstGeom prst="rect">
            <a:avLst/>
          </a:prstGeom>
        </p:spPr>
        <p:txBody>
          <a:bodyPr anchorCtr="0" anchor="t" bIns="121900" lIns="121900" rIns="121900" tIns="12190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Learning Target for Expository II</a:t>
            </a:r>
          </a:p>
        </p:txBody>
      </p:sp>
      <p:sp>
        <p:nvSpPr>
          <p:cNvPr id="302" name="Shape 302"/>
          <p:cNvSpPr txBox="1"/>
          <p:nvPr>
            <p:ph idx="1" type="body"/>
          </p:nvPr>
        </p:nvSpPr>
        <p:spPr>
          <a:xfrm>
            <a:off x="415600" y="1638233"/>
            <a:ext cx="11360700" cy="5053500"/>
          </a:xfrm>
          <a:prstGeom prst="rect">
            <a:avLst/>
          </a:prstGeom>
        </p:spPr>
        <p:txBody>
          <a:bodyPr anchorCtr="0" anchor="t" bIns="121900" lIns="121900" rIns="121900" tIns="121900">
            <a:noAutofit/>
          </a:bodyPr>
          <a:lstStyle/>
          <a:p>
            <a:pPr indent="-488950" lvl="0" marL="609600" rtl="0">
              <a:spcBef>
                <a:spcPts val="0"/>
              </a:spcBef>
              <a:buSzPct val="100000"/>
            </a:pPr>
            <a:r>
              <a:rPr b="1" lang="en-US" sz="2900"/>
              <a:t>Learn </a:t>
            </a:r>
            <a:r>
              <a:rPr lang="en-US" sz="2900"/>
              <a:t>how to identify an Image, an Emotion, and Tone in a poem through annotation</a:t>
            </a:r>
          </a:p>
          <a:p>
            <a:pPr indent="-304800" lvl="0" marL="609600" rtl="0">
              <a:spcBef>
                <a:spcPts val="0"/>
              </a:spcBef>
            </a:pPr>
            <a:r>
              <a:rPr b="1" lang="en-US" sz="2900"/>
              <a:t>Do </a:t>
            </a:r>
            <a:r>
              <a:rPr lang="en-US" sz="2900"/>
              <a:t>Today: annotate the poem and list an image, emotion, and tone from analyzing your annotation and the annotations of your peers (I do, we do)</a:t>
            </a:r>
            <a:r>
              <a:rPr lang="en-US"/>
              <a:t> </a:t>
            </a:r>
          </a:p>
          <a:p>
            <a:pPr indent="-304800" lvl="0" marL="609600" rtl="0">
              <a:spcBef>
                <a:spcPts val="0"/>
              </a:spcBef>
            </a:pPr>
            <a:r>
              <a:rPr b="1" lang="en-US" sz="2900"/>
              <a:t>Demonstrate </a:t>
            </a:r>
            <a:r>
              <a:rPr lang="en-US" sz="2900"/>
              <a:t>your learning by: writing a MEAT paragraph that analyzes an image, emotion, or tone (you do)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/>
          <p:nvPr>
            <p:ph type="title"/>
          </p:nvPr>
        </p:nvSpPr>
        <p:spPr>
          <a:xfrm>
            <a:off x="423633" y="679006"/>
            <a:ext cx="11630990" cy="970450"/>
          </a:xfrm>
          <a:prstGeom prst="rect">
            <a:avLst/>
          </a:prstGeom>
          <a:noFill/>
          <a:ln>
            <a:noFill/>
          </a:ln>
          <a:effectLst>
            <a:outerShdw blurRad="50799">
              <a:srgbClr val="000000">
                <a:alpha val="60000"/>
              </a:srgbClr>
            </a:outerShdw>
          </a:effectLst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FEFEFE"/>
              </a:buClr>
              <a:buSzPct val="25000"/>
              <a:buFont typeface="Century Gothic"/>
              <a:buNone/>
            </a:pPr>
            <a:r>
              <a:rPr b="1" i="0" lang="en-US" sz="6500" u="sng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Learning Targets: </a:t>
            </a:r>
            <a:r>
              <a:rPr lang="en-US" sz="6500" u="sng"/>
              <a:t>YOU DO</a:t>
            </a:r>
          </a:p>
        </p:txBody>
      </p:sp>
      <p:sp>
        <p:nvSpPr>
          <p:cNvPr id="308" name="Shape 308"/>
          <p:cNvSpPr txBox="1"/>
          <p:nvPr>
            <p:ph idx="1" type="body"/>
          </p:nvPr>
        </p:nvSpPr>
        <p:spPr>
          <a:xfrm>
            <a:off x="1043200" y="2060625"/>
            <a:ext cx="10824900" cy="4482000"/>
          </a:xfrm>
          <a:prstGeom prst="rect">
            <a:avLst/>
          </a:prstGeom>
          <a:noFill/>
          <a:ln>
            <a:noFill/>
          </a:ln>
          <a:effectLst>
            <a:outerShdw blurRad="50799">
              <a:srgbClr val="000000">
                <a:alpha val="40000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-2794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➢"/>
            </a:pPr>
            <a:r>
              <a:rPr lang="en-US" sz="6500"/>
              <a:t>Think of a recent lesson</a:t>
            </a:r>
          </a:p>
          <a:p>
            <a:pPr indent="-2794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➢"/>
            </a:pPr>
            <a:r>
              <a:rPr lang="en-US" sz="6500"/>
              <a:t>Refine the learning target for that lesson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/>
          <p:nvPr>
            <p:ph type="title"/>
          </p:nvPr>
        </p:nvSpPr>
        <p:spPr>
          <a:xfrm>
            <a:off x="810000" y="447187"/>
            <a:ext cx="10572000" cy="970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6500"/>
              <a:t>STAR WALK PAIRING:</a:t>
            </a:r>
          </a:p>
        </p:txBody>
      </p:sp>
      <p:sp>
        <p:nvSpPr>
          <p:cNvPr id="315" name="Shape 315"/>
          <p:cNvSpPr txBox="1"/>
          <p:nvPr>
            <p:ph idx="1" type="body"/>
          </p:nvPr>
        </p:nvSpPr>
        <p:spPr>
          <a:xfrm>
            <a:off x="304900" y="2009350"/>
            <a:ext cx="7162800" cy="4610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indent="-482600" lvl="0" marL="457200" rtl="0">
              <a:spcBef>
                <a:spcPts val="0"/>
              </a:spcBef>
              <a:buSzPct val="100000"/>
            </a:pPr>
            <a:r>
              <a:rPr lang="en-US" sz="4000"/>
              <a:t>Please move into groups by your prep period.</a:t>
            </a:r>
          </a:p>
          <a:p>
            <a:pPr indent="-482600" lvl="0" marL="457200" rtl="0">
              <a:spcBef>
                <a:spcPts val="0"/>
              </a:spcBef>
              <a:buSzPct val="100000"/>
            </a:pPr>
            <a:r>
              <a:rPr lang="en-US" sz="4000"/>
              <a:t>For those w/more than 1 prep, choose which period you are doing your Learning Walk.</a:t>
            </a:r>
          </a:p>
          <a:p>
            <a:pPr indent="-482600" lvl="0" marL="457200" rtl="0">
              <a:spcBef>
                <a:spcPts val="0"/>
              </a:spcBef>
              <a:buSzPct val="100000"/>
            </a:pPr>
            <a:r>
              <a:rPr lang="en-US" sz="4000"/>
              <a:t>Use this time to pick your pair.paper.</a:t>
            </a:r>
          </a:p>
        </p:txBody>
      </p:sp>
      <p:sp>
        <p:nvSpPr>
          <p:cNvPr id="316" name="Shape 316"/>
          <p:cNvSpPr/>
          <p:nvPr/>
        </p:nvSpPr>
        <p:spPr>
          <a:xfrm>
            <a:off x="7924900" y="2352250"/>
            <a:ext cx="1143000" cy="970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5500"/>
              <a:t>1</a:t>
            </a:r>
          </a:p>
        </p:txBody>
      </p:sp>
      <p:sp>
        <p:nvSpPr>
          <p:cNvPr id="317" name="Shape 317"/>
          <p:cNvSpPr/>
          <p:nvPr/>
        </p:nvSpPr>
        <p:spPr>
          <a:xfrm>
            <a:off x="7924900" y="3742900"/>
            <a:ext cx="1143000" cy="970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5500"/>
              <a:t>2</a:t>
            </a:r>
          </a:p>
        </p:txBody>
      </p:sp>
      <p:sp>
        <p:nvSpPr>
          <p:cNvPr id="318" name="Shape 318"/>
          <p:cNvSpPr/>
          <p:nvPr/>
        </p:nvSpPr>
        <p:spPr>
          <a:xfrm>
            <a:off x="7467600" y="5133550"/>
            <a:ext cx="1143000" cy="970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5500"/>
              <a:t>3</a:t>
            </a:r>
          </a:p>
        </p:txBody>
      </p:sp>
      <p:sp>
        <p:nvSpPr>
          <p:cNvPr id="319" name="Shape 319"/>
          <p:cNvSpPr/>
          <p:nvPr/>
        </p:nvSpPr>
        <p:spPr>
          <a:xfrm>
            <a:off x="9915150" y="2447500"/>
            <a:ext cx="1143000" cy="970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5500"/>
              <a:t>4</a:t>
            </a:r>
          </a:p>
        </p:txBody>
      </p:sp>
      <p:sp>
        <p:nvSpPr>
          <p:cNvPr id="320" name="Shape 320"/>
          <p:cNvSpPr/>
          <p:nvPr/>
        </p:nvSpPr>
        <p:spPr>
          <a:xfrm>
            <a:off x="9915150" y="3742900"/>
            <a:ext cx="1143000" cy="970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5500"/>
              <a:t>5</a:t>
            </a:r>
          </a:p>
        </p:txBody>
      </p:sp>
      <p:sp>
        <p:nvSpPr>
          <p:cNvPr id="321" name="Shape 321"/>
          <p:cNvSpPr/>
          <p:nvPr/>
        </p:nvSpPr>
        <p:spPr>
          <a:xfrm>
            <a:off x="9067900" y="5133550"/>
            <a:ext cx="1143000" cy="970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5500"/>
              <a:t>6</a:t>
            </a:r>
          </a:p>
        </p:txBody>
      </p:sp>
      <p:sp>
        <p:nvSpPr>
          <p:cNvPr id="322" name="Shape 322"/>
          <p:cNvSpPr/>
          <p:nvPr/>
        </p:nvSpPr>
        <p:spPr>
          <a:xfrm>
            <a:off x="10848600" y="5038300"/>
            <a:ext cx="1143000" cy="970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5500"/>
              <a:t>7</a:t>
            </a:r>
          </a:p>
        </p:txBody>
      </p:sp>
      <p:sp>
        <p:nvSpPr>
          <p:cNvPr id="323" name="Shape 323"/>
          <p:cNvSpPr/>
          <p:nvPr/>
        </p:nvSpPr>
        <p:spPr>
          <a:xfrm>
            <a:off x="7601050" y="1417700"/>
            <a:ext cx="3657300" cy="705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3500"/>
              <a:t>Front of Library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>
            <p:ph type="title"/>
          </p:nvPr>
        </p:nvSpPr>
        <p:spPr>
          <a:xfrm>
            <a:off x="423633" y="679006"/>
            <a:ext cx="10571997" cy="970450"/>
          </a:xfrm>
          <a:prstGeom prst="rect">
            <a:avLst/>
          </a:prstGeom>
          <a:noFill/>
          <a:ln>
            <a:noFill/>
          </a:ln>
          <a:effectLst>
            <a:outerShdw blurRad="50799">
              <a:srgbClr val="000000">
                <a:alpha val="60000"/>
              </a:srgbClr>
            </a:outerShdw>
          </a:effectLst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FEFEFE"/>
              </a:buClr>
              <a:buSzPct val="25000"/>
              <a:buFont typeface="Century Gothic"/>
              <a:buNone/>
            </a:pPr>
            <a:r>
              <a:rPr b="1" i="0" lang="en-US" sz="7500" u="sng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Bell Work:</a:t>
            </a:r>
          </a:p>
        </p:txBody>
      </p:sp>
      <p:sp>
        <p:nvSpPr>
          <p:cNvPr id="228" name="Shape 228"/>
          <p:cNvSpPr txBox="1"/>
          <p:nvPr>
            <p:ph idx="1" type="body"/>
          </p:nvPr>
        </p:nvSpPr>
        <p:spPr>
          <a:xfrm>
            <a:off x="321970" y="2222286"/>
            <a:ext cx="11668258" cy="3636511"/>
          </a:xfrm>
          <a:prstGeom prst="rect">
            <a:avLst/>
          </a:prstGeom>
          <a:noFill/>
          <a:ln>
            <a:noFill/>
          </a:ln>
          <a:effectLst>
            <a:outerShdw blurRad="50799">
              <a:srgbClr val="000000">
                <a:alpha val="40000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-37465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b="0" i="0" lang="en-US" sz="5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anticipation guide for reading</a:t>
            </a:r>
          </a:p>
          <a:p>
            <a:pPr indent="-374650" lvl="0" marL="342900" marR="0" rtl="0" algn="l"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•"/>
            </a:pPr>
            <a:r>
              <a:rPr lang="en-US" sz="5000"/>
              <a:t>SURF - Sustained Uninterrupted Reading for Fun(damentals)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/>
          <p:nvPr>
            <p:ph type="title"/>
          </p:nvPr>
        </p:nvSpPr>
        <p:spPr>
          <a:xfrm>
            <a:off x="423633" y="679006"/>
            <a:ext cx="10571997" cy="970450"/>
          </a:xfrm>
          <a:prstGeom prst="rect">
            <a:avLst/>
          </a:prstGeom>
          <a:noFill/>
          <a:ln>
            <a:noFill/>
          </a:ln>
          <a:effectLst>
            <a:outerShdw blurRad="50799">
              <a:srgbClr val="000000">
                <a:alpha val="60000"/>
              </a:srgbClr>
            </a:outerShdw>
          </a:effectLst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FEFEFE"/>
              </a:buClr>
              <a:buSzPct val="25000"/>
              <a:buFont typeface="Century Gothic"/>
              <a:buNone/>
            </a:pPr>
            <a:r>
              <a:rPr b="1" i="0" lang="en-US" sz="7500" u="sng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ANNOUNCEMENTS:</a:t>
            </a:r>
          </a:p>
        </p:txBody>
      </p:sp>
      <p:sp>
        <p:nvSpPr>
          <p:cNvPr id="234" name="Shape 234"/>
          <p:cNvSpPr txBox="1"/>
          <p:nvPr>
            <p:ph idx="1" type="body"/>
          </p:nvPr>
        </p:nvSpPr>
        <p:spPr>
          <a:xfrm>
            <a:off x="321970" y="2222286"/>
            <a:ext cx="11668258" cy="3636511"/>
          </a:xfrm>
          <a:prstGeom prst="rect">
            <a:avLst/>
          </a:prstGeom>
          <a:noFill/>
          <a:ln>
            <a:noFill/>
          </a:ln>
          <a:effectLst>
            <a:outerShdw blurRad="50799">
              <a:srgbClr val="000000">
                <a:alpha val="40000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n-US" sz="45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Thank you AFJROTC for the traffic guidance in the morning.  </a:t>
            </a:r>
          </a:p>
          <a:p>
            <a:pPr indent="0" lvl="0" marL="0" marR="0" rtl="0" algn="l">
              <a:spcBef>
                <a:spcPts val="13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35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>
            <p:ph type="title"/>
          </p:nvPr>
        </p:nvSpPr>
        <p:spPr>
          <a:xfrm>
            <a:off x="423633" y="679006"/>
            <a:ext cx="10571997" cy="970450"/>
          </a:xfrm>
          <a:prstGeom prst="rect">
            <a:avLst/>
          </a:prstGeom>
          <a:noFill/>
          <a:ln>
            <a:noFill/>
          </a:ln>
          <a:effectLst>
            <a:outerShdw blurRad="50799">
              <a:srgbClr val="000000">
                <a:alpha val="60000"/>
              </a:srgbClr>
            </a:outerShdw>
          </a:effectLst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FEFEFE"/>
              </a:buClr>
              <a:buSzPct val="25000"/>
              <a:buFont typeface="Century Gothic"/>
              <a:buNone/>
            </a:pPr>
            <a:r>
              <a:rPr b="1" i="0" lang="en-US" sz="7500" u="sng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AGENDA:</a:t>
            </a:r>
          </a:p>
        </p:txBody>
      </p:sp>
      <p:sp>
        <p:nvSpPr>
          <p:cNvPr id="240" name="Shape 240"/>
          <p:cNvSpPr txBox="1"/>
          <p:nvPr>
            <p:ph idx="1" type="body"/>
          </p:nvPr>
        </p:nvSpPr>
        <p:spPr>
          <a:xfrm>
            <a:off x="930950" y="2232071"/>
            <a:ext cx="10330200" cy="4481700"/>
          </a:xfrm>
          <a:prstGeom prst="rect">
            <a:avLst/>
          </a:prstGeom>
          <a:noFill/>
          <a:ln>
            <a:noFill/>
          </a:ln>
          <a:effectLst>
            <a:outerShdw blurRad="50799">
              <a:srgbClr val="000000">
                <a:alpha val="40000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-444500" lvl="0" marL="40005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entury Gothic"/>
              <a:buAutoNum type="romanUcPeriod"/>
            </a:pPr>
            <a:r>
              <a:rPr lang="en-US" sz="4200"/>
              <a:t>SURF</a:t>
            </a:r>
          </a:p>
          <a:p>
            <a:pPr indent="-444500" lvl="0" marL="40005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entury Gothic"/>
              <a:buAutoNum type="romanUcPeriod"/>
            </a:pPr>
            <a:r>
              <a:rPr b="0" i="0" lang="en-US" sz="4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Announcements</a:t>
            </a:r>
          </a:p>
          <a:p>
            <a:pPr indent="-444500" lvl="0" marL="400050" marR="0" rtl="0" algn="l">
              <a:spcBef>
                <a:spcPts val="1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entury Gothic"/>
              <a:buAutoNum type="romanUcPeriod"/>
            </a:pPr>
            <a:r>
              <a:rPr lang="en-US" sz="4200"/>
              <a:t>EpiPen</a:t>
            </a:r>
          </a:p>
          <a:p>
            <a:pPr indent="-444500" lvl="0" marL="400050" marR="0" rtl="0" algn="l">
              <a:spcBef>
                <a:spcPts val="1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entury Gothic"/>
              <a:buAutoNum type="romanUcPeriod"/>
            </a:pPr>
            <a:r>
              <a:rPr b="0" i="0" lang="en-US" sz="4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EES Video</a:t>
            </a:r>
          </a:p>
          <a:p>
            <a:pPr indent="-444500" lvl="0" marL="400050" rtl="0">
              <a:spcBef>
                <a:spcPts val="1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entury Gothic"/>
              <a:buAutoNum type="romanUcPeriod"/>
            </a:pPr>
            <a:r>
              <a:rPr lang="en-US" sz="4200"/>
              <a:t>PD - Learning Targets</a:t>
            </a:r>
          </a:p>
          <a:p>
            <a:pPr indent="-444500" lvl="0" marL="400050" marR="0" rtl="0" algn="l">
              <a:spcBef>
                <a:spcPts val="1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entury Gothic"/>
              <a:buAutoNum type="romanUcPeriod"/>
            </a:pPr>
            <a:r>
              <a:rPr b="0" i="0" lang="en-US" sz="4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 Learning Walk Pair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/>
          <p:nvPr>
            <p:ph type="title"/>
          </p:nvPr>
        </p:nvSpPr>
        <p:spPr>
          <a:xfrm>
            <a:off x="423633" y="679006"/>
            <a:ext cx="10572000" cy="970500"/>
          </a:xfrm>
          <a:prstGeom prst="rect">
            <a:avLst/>
          </a:prstGeom>
          <a:noFill/>
          <a:ln>
            <a:noFill/>
          </a:ln>
          <a:effectLst>
            <a:outerShdw blurRad="50799">
              <a:srgbClr val="000000">
                <a:alpha val="60000"/>
              </a:srgbClr>
            </a:outerShdw>
          </a:effectLst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FEFEFE"/>
              </a:buClr>
              <a:buSzPct val="25000"/>
              <a:buFont typeface="Century Gothic"/>
              <a:buNone/>
            </a:pPr>
            <a:r>
              <a:rPr lang="en-US" sz="7500" u="sng"/>
              <a:t>EpiPen Training</a:t>
            </a:r>
          </a:p>
        </p:txBody>
      </p:sp>
      <p:sp>
        <p:nvSpPr>
          <p:cNvPr id="246" name="Shape 246"/>
          <p:cNvSpPr txBox="1"/>
          <p:nvPr>
            <p:ph idx="1" type="body"/>
          </p:nvPr>
        </p:nvSpPr>
        <p:spPr>
          <a:xfrm>
            <a:off x="1043187" y="2060621"/>
            <a:ext cx="10330200" cy="4481700"/>
          </a:xfrm>
          <a:prstGeom prst="rect">
            <a:avLst/>
          </a:prstGeom>
          <a:noFill/>
          <a:ln>
            <a:noFill/>
          </a:ln>
          <a:effectLst>
            <a:outerShdw blurRad="50799">
              <a:srgbClr val="000000">
                <a:alpha val="40000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6500"/>
              <a:t>Welcome Jill Moriyama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/>
          <p:nvPr>
            <p:ph type="title"/>
          </p:nvPr>
        </p:nvSpPr>
        <p:spPr>
          <a:xfrm>
            <a:off x="423633" y="679006"/>
            <a:ext cx="10571997" cy="970450"/>
          </a:xfrm>
          <a:prstGeom prst="rect">
            <a:avLst/>
          </a:prstGeom>
          <a:noFill/>
          <a:ln>
            <a:noFill/>
          </a:ln>
          <a:effectLst>
            <a:outerShdw blurRad="50799">
              <a:srgbClr val="000000">
                <a:alpha val="60000"/>
              </a:srgbClr>
            </a:outerShdw>
          </a:effectLst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FEFEFE"/>
              </a:buClr>
              <a:buSzPct val="25000"/>
              <a:buFont typeface="Century Gothic"/>
              <a:buNone/>
            </a:pPr>
            <a:r>
              <a:rPr b="1" i="0" lang="en-US" sz="7500" u="sng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EES VIDEO:</a:t>
            </a:r>
          </a:p>
        </p:txBody>
      </p:sp>
      <p:sp>
        <p:nvSpPr>
          <p:cNvPr id="252" name="Shape 252"/>
          <p:cNvSpPr txBox="1"/>
          <p:nvPr>
            <p:ph idx="1" type="body"/>
          </p:nvPr>
        </p:nvSpPr>
        <p:spPr>
          <a:xfrm>
            <a:off x="1043187" y="2060621"/>
            <a:ext cx="10330096" cy="4481847"/>
          </a:xfrm>
          <a:prstGeom prst="rect">
            <a:avLst/>
          </a:prstGeom>
          <a:noFill/>
          <a:ln>
            <a:noFill/>
          </a:ln>
          <a:effectLst>
            <a:outerShdw blurRad="50799">
              <a:srgbClr val="000000">
                <a:alpha val="40000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n-US" sz="4500" u="sng" cap="none" strike="noStrike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https://vimeo.com/223337672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/>
          <p:nvPr>
            <p:ph type="title"/>
          </p:nvPr>
        </p:nvSpPr>
        <p:spPr>
          <a:xfrm>
            <a:off x="423633" y="679006"/>
            <a:ext cx="10571997" cy="970450"/>
          </a:xfrm>
          <a:prstGeom prst="rect">
            <a:avLst/>
          </a:prstGeom>
          <a:noFill/>
          <a:ln>
            <a:noFill/>
          </a:ln>
          <a:effectLst>
            <a:outerShdw blurRad="50799">
              <a:srgbClr val="000000">
                <a:alpha val="60000"/>
              </a:srgbClr>
            </a:outerShdw>
          </a:effectLst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FEFEFE"/>
              </a:buClr>
              <a:buSzPct val="25000"/>
              <a:buFont typeface="Century Gothic"/>
              <a:buNone/>
            </a:pPr>
            <a:r>
              <a:rPr b="1" i="0" lang="en-US" sz="7500" u="sng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EES VIDEO:</a:t>
            </a:r>
          </a:p>
        </p:txBody>
      </p:sp>
      <p:sp>
        <p:nvSpPr>
          <p:cNvPr id="258" name="Shape 258"/>
          <p:cNvSpPr txBox="1"/>
          <p:nvPr>
            <p:ph idx="1" type="body"/>
          </p:nvPr>
        </p:nvSpPr>
        <p:spPr>
          <a:xfrm>
            <a:off x="624100" y="2022525"/>
            <a:ext cx="10653600" cy="4482000"/>
          </a:xfrm>
          <a:prstGeom prst="rect">
            <a:avLst/>
          </a:prstGeom>
          <a:noFill/>
          <a:ln>
            <a:noFill/>
          </a:ln>
          <a:effectLst>
            <a:outerShdw blurRad="50799">
              <a:srgbClr val="000000">
                <a:alpha val="40000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n-US" sz="55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your journal, what additional concerns or questions might you have regarding EES for this school year?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/>
          <p:nvPr>
            <p:ph type="title"/>
          </p:nvPr>
        </p:nvSpPr>
        <p:spPr>
          <a:xfrm>
            <a:off x="1621369" y="437881"/>
            <a:ext cx="9493098" cy="1172939"/>
          </a:xfrm>
          <a:prstGeom prst="rect">
            <a:avLst/>
          </a:prstGeom>
          <a:noFill/>
          <a:ln>
            <a:noFill/>
          </a:ln>
          <a:effectLst>
            <a:outerShdw blurRad="50799">
              <a:srgbClr val="000000">
                <a:alpha val="60000"/>
              </a:srgbClr>
            </a:outerShdw>
          </a:effectLst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FEFEFE"/>
              </a:buClr>
              <a:buSzPct val="25000"/>
              <a:buFont typeface="Century Gothic"/>
              <a:buNone/>
            </a:pPr>
            <a:r>
              <a:rPr b="1" i="0" lang="en-US" sz="7500" u="sng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LEARNING TARGETS</a:t>
            </a:r>
          </a:p>
        </p:txBody>
      </p:sp>
      <p:sp>
        <p:nvSpPr>
          <p:cNvPr id="265" name="Shape 265"/>
          <p:cNvSpPr/>
          <p:nvPr/>
        </p:nvSpPr>
        <p:spPr>
          <a:xfrm>
            <a:off x="321969" y="2297914"/>
            <a:ext cx="4623515" cy="1674252"/>
          </a:xfrm>
          <a:prstGeom prst="rect">
            <a:avLst/>
          </a:prstGeom>
          <a:solidFill>
            <a:schemeClr val="accent1"/>
          </a:solidFill>
          <a:ln cap="rnd" cmpd="sng" w="15875">
            <a:solidFill>
              <a:srgbClr val="00908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2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Understand the difference between learning and doing</a:t>
            </a:r>
          </a:p>
        </p:txBody>
      </p:sp>
      <p:sp>
        <p:nvSpPr>
          <p:cNvPr id="266" name="Shape 266"/>
          <p:cNvSpPr/>
          <p:nvPr/>
        </p:nvSpPr>
        <p:spPr>
          <a:xfrm>
            <a:off x="1479700" y="4659260"/>
            <a:ext cx="4623515" cy="1674252"/>
          </a:xfrm>
          <a:prstGeom prst="rect">
            <a:avLst/>
          </a:prstGeom>
          <a:solidFill>
            <a:schemeClr val="accent1"/>
          </a:solidFill>
          <a:ln cap="rnd" cmpd="sng" w="15875">
            <a:solidFill>
              <a:srgbClr val="00908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2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Understand that learning targets can be skills, processes, or concepts</a:t>
            </a:r>
          </a:p>
        </p:txBody>
      </p:sp>
      <p:sp>
        <p:nvSpPr>
          <p:cNvPr id="267" name="Shape 267"/>
          <p:cNvSpPr/>
          <p:nvPr/>
        </p:nvSpPr>
        <p:spPr>
          <a:xfrm>
            <a:off x="7037618" y="4893007"/>
            <a:ext cx="4623515" cy="1674252"/>
          </a:xfrm>
          <a:prstGeom prst="rect">
            <a:avLst/>
          </a:prstGeom>
          <a:solidFill>
            <a:schemeClr val="accent1"/>
          </a:solidFill>
          <a:ln cap="rnd" cmpd="sng" w="15875">
            <a:solidFill>
              <a:srgbClr val="00908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2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Understand that learning targets may last for more than a day</a:t>
            </a:r>
          </a:p>
        </p:txBody>
      </p:sp>
      <p:sp>
        <p:nvSpPr>
          <p:cNvPr id="268" name="Shape 268"/>
          <p:cNvSpPr/>
          <p:nvPr/>
        </p:nvSpPr>
        <p:spPr>
          <a:xfrm>
            <a:off x="5741830" y="2507197"/>
            <a:ext cx="6222641" cy="1674252"/>
          </a:xfrm>
          <a:prstGeom prst="rect">
            <a:avLst/>
          </a:prstGeom>
          <a:solidFill>
            <a:schemeClr val="accent1"/>
          </a:solidFill>
          <a:ln cap="rnd" cmpd="sng" w="15875">
            <a:solidFill>
              <a:srgbClr val="00908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2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Learning targets must include</a:t>
            </a:r>
            <a:r>
              <a:rPr lang="en-US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 Learn, Do, and Demonstrate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/>
          <p:nvPr>
            <p:ph type="title"/>
          </p:nvPr>
        </p:nvSpPr>
        <p:spPr>
          <a:xfrm>
            <a:off x="423633" y="679006"/>
            <a:ext cx="11566597" cy="970450"/>
          </a:xfrm>
          <a:prstGeom prst="rect">
            <a:avLst/>
          </a:prstGeom>
          <a:noFill/>
          <a:ln>
            <a:noFill/>
          </a:ln>
          <a:effectLst>
            <a:outerShdw blurRad="50799">
              <a:srgbClr val="000000">
                <a:alpha val="60000"/>
              </a:srgbClr>
            </a:outerShdw>
          </a:effectLst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FEFEFE"/>
              </a:buClr>
              <a:buSzPct val="25000"/>
              <a:buFont typeface="Century Gothic"/>
              <a:buNone/>
            </a:pPr>
            <a:r>
              <a:rPr b="1" i="0" lang="en-US" sz="7500" u="sng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Learning Targets: WE DO</a:t>
            </a:r>
          </a:p>
        </p:txBody>
      </p:sp>
      <p:sp>
        <p:nvSpPr>
          <p:cNvPr id="274" name="Shape 274"/>
          <p:cNvSpPr txBox="1"/>
          <p:nvPr>
            <p:ph idx="1" type="body"/>
          </p:nvPr>
        </p:nvSpPr>
        <p:spPr>
          <a:xfrm>
            <a:off x="622500" y="2117775"/>
            <a:ext cx="10947000" cy="4482000"/>
          </a:xfrm>
          <a:prstGeom prst="rect">
            <a:avLst/>
          </a:prstGeom>
          <a:noFill/>
          <a:ln>
            <a:noFill/>
          </a:ln>
          <a:effectLst>
            <a:outerShdw blurRad="50799">
              <a:srgbClr val="000000">
                <a:alpha val="40000"/>
              </a:srgbClr>
            </a:outerShdw>
          </a:effectLst>
        </p:spPr>
        <p:txBody>
          <a:bodyPr anchorCtr="0" anchor="ctr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➢"/>
            </a:pPr>
            <a:r>
              <a:rPr b="0" i="0" lang="en-US" sz="75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Joanna and Barbara share examples of learning targets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Quotable">
  <a:themeElements>
    <a:clrScheme name="Quotable">
      <a:dk1>
        <a:srgbClr val="000000"/>
      </a:dk1>
      <a:lt1>
        <a:srgbClr val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