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94" r:id="rId3"/>
    <p:sldMasterId id="2147483695" r:id="rId4"/>
    <p:sldMasterId id="2147483696" r:id="rId5"/>
    <p:sldMasterId id="2147483697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y="6858000" cx="12192000"/>
  <p:notesSz cx="6858000" cy="9144000"/>
  <p:embeddedFontLst>
    <p:embeddedFont>
      <p:font typeface="Roboto"/>
      <p:regular r:id="rId34"/>
      <p:bold r:id="rId35"/>
      <p:italic r:id="rId36"/>
      <p:boldItalic r:id="rId37"/>
    </p:embeddedFont>
    <p:embeddedFont>
      <p:font typeface="Cabin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abin-italic.fntdata"/><Relationship Id="rId20" Type="http://schemas.openxmlformats.org/officeDocument/2006/relationships/slide" Target="slides/slide13.xml"/><Relationship Id="rId41" Type="http://schemas.openxmlformats.org/officeDocument/2006/relationships/font" Target="fonts/Cabin-boldItalic.fntdata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font" Target="fonts/Roboto-bold.fntdata"/><Relationship Id="rId12" Type="http://schemas.openxmlformats.org/officeDocument/2006/relationships/slide" Target="slides/slide5.xml"/><Relationship Id="rId34" Type="http://schemas.openxmlformats.org/officeDocument/2006/relationships/font" Target="fonts/Roboto-regular.fntdata"/><Relationship Id="rId15" Type="http://schemas.openxmlformats.org/officeDocument/2006/relationships/slide" Target="slides/slide8.xml"/><Relationship Id="rId37" Type="http://schemas.openxmlformats.org/officeDocument/2006/relationships/font" Target="fonts/Roboto-boldItalic.fntdata"/><Relationship Id="rId14" Type="http://schemas.openxmlformats.org/officeDocument/2006/relationships/slide" Target="slides/slide7.xml"/><Relationship Id="rId36" Type="http://schemas.openxmlformats.org/officeDocument/2006/relationships/font" Target="fonts/Roboto-italic.fntdata"/><Relationship Id="rId17" Type="http://schemas.openxmlformats.org/officeDocument/2006/relationships/slide" Target="slides/slide10.xml"/><Relationship Id="rId39" Type="http://schemas.openxmlformats.org/officeDocument/2006/relationships/font" Target="fonts/Cabin-bold.fntdata"/><Relationship Id="rId16" Type="http://schemas.openxmlformats.org/officeDocument/2006/relationships/slide" Target="slides/slide9.xml"/><Relationship Id="rId38" Type="http://schemas.openxmlformats.org/officeDocument/2006/relationships/font" Target="fonts/Cabin-regular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Shape 339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0" name="Shape 340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09" name="Shape 4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Priscilla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These are the three (3) things that help us keep moving towards improved teaching and learning.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want to make connections for everything that we are already doing.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9" name="Shape 439"/>
          <p:cNvSpPr/>
          <p:nvPr>
            <p:ph idx="2" type="sldImg"/>
          </p:nvPr>
        </p:nvSpPr>
        <p:spPr>
          <a:xfrm>
            <a:off x="381794" y="685800"/>
            <a:ext cx="60942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45" name="Shape 445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/>
              <a:t>Barb</a:t>
            </a:r>
          </a:p>
        </p:txBody>
      </p:sp>
      <p:sp>
        <p:nvSpPr>
          <p:cNvPr id="446" name="Shape 446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53" name="Shape 453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/>
              <a:t>Barb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/>
              <a:t>3-4 minutes of share time</a:t>
            </a:r>
          </a:p>
        </p:txBody>
      </p:sp>
      <p:sp>
        <p:nvSpPr>
          <p:cNvPr id="454" name="Shape 454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62" name="Shape 462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/>
              <a:t>Contract requires:  21 hours of professional development time, for which you earn 3 PD credits.  </a:t>
            </a:r>
            <a:br>
              <a:rPr lang="en-US"/>
            </a:br>
            <a:r>
              <a:rPr lang="en-US"/>
              <a:t>If you recall, your 21 hours are made up of ____________.  The time allocated to Star Walks makes of 6 of the 21 hours of PD time.  </a:t>
            </a:r>
            <a:br>
              <a:rPr lang="en-US"/>
            </a:br>
            <a:r>
              <a:rPr lang="en-US"/>
              <a:t>The time you spend doing your Star Walks is in lieu of additional extended faculty meetings.  (3 meetings? ) </a:t>
            </a:r>
          </a:p>
        </p:txBody>
      </p:sp>
      <p:sp>
        <p:nvSpPr>
          <p:cNvPr id="463" name="Shape 463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70" name="Shape 470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/>
              <a:t>Missy</a:t>
            </a:r>
          </a:p>
        </p:txBody>
      </p:sp>
      <p:sp>
        <p:nvSpPr>
          <p:cNvPr id="471" name="Shape 471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Priscilla</a:t>
            </a:r>
          </a:p>
        </p:txBody>
      </p:sp>
      <p:sp>
        <p:nvSpPr>
          <p:cNvPr id="478" name="Shape 478"/>
          <p:cNvSpPr/>
          <p:nvPr>
            <p:ph idx="2" type="sldImg"/>
          </p:nvPr>
        </p:nvSpPr>
        <p:spPr>
          <a:xfrm>
            <a:off x="381794" y="685800"/>
            <a:ext cx="60942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Missy</a:t>
            </a:r>
          </a:p>
        </p:txBody>
      </p:sp>
      <p:sp>
        <p:nvSpPr>
          <p:cNvPr id="484" name="Shape 484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Shape 490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1" name="Shape 491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Shape 496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7" name="Shape 497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6" name="Shape 346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Shape 503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4" name="Shape 504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Shape 509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Shape 510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1" name="Shape 511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/>
          <p:nvPr>
            <p:ph idx="2" type="sldImg"/>
          </p:nvPr>
        </p:nvSpPr>
        <p:spPr>
          <a:xfrm>
            <a:off x="381794" y="685800"/>
            <a:ext cx="60942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17" name="Shape 5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/>
              <a:t>Priscilla - 2 minutes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/>
              <a:t>-These are the guiding questions you can use in your PLC collaboration time during PD meeting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/>
              <a:t>-This will also be used for your share out at the end of the year</a:t>
            </a:r>
          </a:p>
        </p:txBody>
      </p:sp>
      <p:sp>
        <p:nvSpPr>
          <p:cNvPr id="518" name="Shape 518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Shape 523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Priscilla</a:t>
            </a:r>
          </a:p>
        </p:txBody>
      </p:sp>
      <p:sp>
        <p:nvSpPr>
          <p:cNvPr id="524" name="Shape 524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hape 529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Shape 530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1" name="Shape 531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Shape 535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Alan</a:t>
            </a:r>
          </a:p>
        </p:txBody>
      </p:sp>
      <p:sp>
        <p:nvSpPr>
          <p:cNvPr id="536" name="Shape 536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Shape 542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Only for PD Notes - not an actual slide</a:t>
            </a:r>
          </a:p>
        </p:txBody>
      </p:sp>
      <p:sp>
        <p:nvSpPr>
          <p:cNvPr id="543" name="Shape 543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54" name="Shape 354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/>
              <a:t>Erik</a:t>
            </a:r>
          </a:p>
        </p:txBody>
      </p:sp>
      <p:sp>
        <p:nvSpPr>
          <p:cNvPr id="355" name="Shape 355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62" name="Shape 3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100"/>
              <a:t>Erik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Shape 375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Erik</a:t>
            </a:r>
          </a:p>
        </p:txBody>
      </p:sp>
      <p:sp>
        <p:nvSpPr>
          <p:cNvPr id="376" name="Shape 376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Shape 382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Erik</a:t>
            </a:r>
          </a:p>
        </p:txBody>
      </p:sp>
      <p:sp>
        <p:nvSpPr>
          <p:cNvPr id="383" name="Shape 383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Shape 389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Robin</a:t>
            </a:r>
          </a:p>
        </p:txBody>
      </p:sp>
      <p:sp>
        <p:nvSpPr>
          <p:cNvPr id="390" name="Shape 390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Shape 396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Robin</a:t>
            </a:r>
          </a:p>
        </p:txBody>
      </p:sp>
      <p:sp>
        <p:nvSpPr>
          <p:cNvPr id="397" name="Shape 397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Shape 403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Robin</a:t>
            </a:r>
          </a:p>
        </p:txBody>
      </p:sp>
      <p:sp>
        <p:nvSpPr>
          <p:cNvPr id="404" name="Shape 404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02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0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03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accent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 title="scalloped circle"/>
          <p:cNvSpPr/>
          <p:nvPr/>
        </p:nvSpPr>
        <p:spPr>
          <a:xfrm>
            <a:off x="3557017" y="630936"/>
            <a:ext cx="5235600" cy="5229300"/>
          </a:xfrm>
          <a:custGeom>
            <a:pathLst>
              <a:path extrusionOk="0" h="120000" w="120000">
                <a:moveTo>
                  <a:pt x="60000" y="0"/>
                </a:moveTo>
                <a:lnTo>
                  <a:pt x="61164" y="109"/>
                </a:lnTo>
                <a:lnTo>
                  <a:pt x="62292" y="400"/>
                </a:lnTo>
                <a:lnTo>
                  <a:pt x="63383" y="837"/>
                </a:lnTo>
                <a:lnTo>
                  <a:pt x="64511" y="1384"/>
                </a:lnTo>
                <a:lnTo>
                  <a:pt x="65567" y="2003"/>
                </a:lnTo>
                <a:lnTo>
                  <a:pt x="66658" y="2659"/>
                </a:lnTo>
                <a:lnTo>
                  <a:pt x="67750" y="3242"/>
                </a:lnTo>
                <a:lnTo>
                  <a:pt x="68841" y="3825"/>
                </a:lnTo>
                <a:lnTo>
                  <a:pt x="69896" y="4262"/>
                </a:lnTo>
                <a:lnTo>
                  <a:pt x="71061" y="4553"/>
                </a:lnTo>
                <a:lnTo>
                  <a:pt x="72189" y="4699"/>
                </a:lnTo>
                <a:lnTo>
                  <a:pt x="73389" y="4699"/>
                </a:lnTo>
                <a:lnTo>
                  <a:pt x="74627" y="4626"/>
                </a:lnTo>
                <a:lnTo>
                  <a:pt x="75864" y="4480"/>
                </a:lnTo>
                <a:lnTo>
                  <a:pt x="77101" y="4298"/>
                </a:lnTo>
                <a:lnTo>
                  <a:pt x="78338" y="4153"/>
                </a:lnTo>
                <a:lnTo>
                  <a:pt x="79575" y="4043"/>
                </a:lnTo>
                <a:lnTo>
                  <a:pt x="80739" y="4080"/>
                </a:lnTo>
                <a:lnTo>
                  <a:pt x="81867" y="4225"/>
                </a:lnTo>
                <a:lnTo>
                  <a:pt x="82959" y="4553"/>
                </a:lnTo>
                <a:lnTo>
                  <a:pt x="83869" y="5027"/>
                </a:lnTo>
                <a:lnTo>
                  <a:pt x="84742" y="5646"/>
                </a:lnTo>
                <a:lnTo>
                  <a:pt x="85506" y="6375"/>
                </a:lnTo>
                <a:lnTo>
                  <a:pt x="86270" y="7213"/>
                </a:lnTo>
                <a:lnTo>
                  <a:pt x="86961" y="8087"/>
                </a:lnTo>
                <a:lnTo>
                  <a:pt x="87653" y="8998"/>
                </a:lnTo>
                <a:lnTo>
                  <a:pt x="88344" y="9908"/>
                </a:lnTo>
                <a:lnTo>
                  <a:pt x="89035" y="10783"/>
                </a:lnTo>
                <a:lnTo>
                  <a:pt x="89763" y="11621"/>
                </a:lnTo>
                <a:lnTo>
                  <a:pt x="90600" y="12349"/>
                </a:lnTo>
                <a:lnTo>
                  <a:pt x="91400" y="13005"/>
                </a:lnTo>
                <a:lnTo>
                  <a:pt x="92310" y="13515"/>
                </a:lnTo>
                <a:lnTo>
                  <a:pt x="93292" y="13952"/>
                </a:lnTo>
                <a:lnTo>
                  <a:pt x="94348" y="14316"/>
                </a:lnTo>
                <a:lnTo>
                  <a:pt x="95439" y="14644"/>
                </a:lnTo>
                <a:lnTo>
                  <a:pt x="96531" y="14936"/>
                </a:lnTo>
                <a:lnTo>
                  <a:pt x="97659" y="15227"/>
                </a:lnTo>
                <a:lnTo>
                  <a:pt x="98714" y="15555"/>
                </a:lnTo>
                <a:lnTo>
                  <a:pt x="99769" y="15919"/>
                </a:lnTo>
                <a:lnTo>
                  <a:pt x="100751" y="16357"/>
                </a:lnTo>
                <a:lnTo>
                  <a:pt x="101625" y="16903"/>
                </a:lnTo>
                <a:lnTo>
                  <a:pt x="102425" y="17559"/>
                </a:lnTo>
                <a:lnTo>
                  <a:pt x="103080" y="18360"/>
                </a:lnTo>
                <a:lnTo>
                  <a:pt x="103626" y="19234"/>
                </a:lnTo>
                <a:lnTo>
                  <a:pt x="104063" y="20218"/>
                </a:lnTo>
                <a:lnTo>
                  <a:pt x="104426" y="21275"/>
                </a:lnTo>
                <a:lnTo>
                  <a:pt x="104754" y="22331"/>
                </a:lnTo>
                <a:lnTo>
                  <a:pt x="105045" y="23460"/>
                </a:lnTo>
                <a:lnTo>
                  <a:pt x="105336" y="24553"/>
                </a:lnTo>
                <a:lnTo>
                  <a:pt x="105664" y="25646"/>
                </a:lnTo>
                <a:lnTo>
                  <a:pt x="106027" y="26703"/>
                </a:lnTo>
                <a:lnTo>
                  <a:pt x="106464" y="27686"/>
                </a:lnTo>
                <a:lnTo>
                  <a:pt x="106973" y="28597"/>
                </a:lnTo>
                <a:lnTo>
                  <a:pt x="107628" y="29398"/>
                </a:lnTo>
                <a:lnTo>
                  <a:pt x="108356" y="30236"/>
                </a:lnTo>
                <a:lnTo>
                  <a:pt x="109193" y="30965"/>
                </a:lnTo>
                <a:lnTo>
                  <a:pt x="110066" y="31657"/>
                </a:lnTo>
                <a:lnTo>
                  <a:pt x="111012" y="32349"/>
                </a:lnTo>
                <a:lnTo>
                  <a:pt x="111922" y="33041"/>
                </a:lnTo>
                <a:lnTo>
                  <a:pt x="112795" y="33734"/>
                </a:lnTo>
                <a:lnTo>
                  <a:pt x="113632" y="34499"/>
                </a:lnTo>
                <a:lnTo>
                  <a:pt x="114360" y="35264"/>
                </a:lnTo>
                <a:lnTo>
                  <a:pt x="114978" y="36138"/>
                </a:lnTo>
                <a:lnTo>
                  <a:pt x="115451" y="37049"/>
                </a:lnTo>
                <a:lnTo>
                  <a:pt x="115779" y="38142"/>
                </a:lnTo>
                <a:lnTo>
                  <a:pt x="115924" y="39271"/>
                </a:lnTo>
                <a:lnTo>
                  <a:pt x="115961" y="40437"/>
                </a:lnTo>
                <a:lnTo>
                  <a:pt x="115852" y="41675"/>
                </a:lnTo>
                <a:lnTo>
                  <a:pt x="115706" y="42914"/>
                </a:lnTo>
                <a:lnTo>
                  <a:pt x="115524" y="44153"/>
                </a:lnTo>
                <a:lnTo>
                  <a:pt x="115379" y="45391"/>
                </a:lnTo>
                <a:lnTo>
                  <a:pt x="115306" y="46630"/>
                </a:lnTo>
                <a:lnTo>
                  <a:pt x="115306" y="47832"/>
                </a:lnTo>
                <a:lnTo>
                  <a:pt x="115451" y="48961"/>
                </a:lnTo>
                <a:lnTo>
                  <a:pt x="115742" y="50091"/>
                </a:lnTo>
                <a:lnTo>
                  <a:pt x="116179" y="51147"/>
                </a:lnTo>
                <a:lnTo>
                  <a:pt x="116761" y="52240"/>
                </a:lnTo>
                <a:lnTo>
                  <a:pt x="117343" y="53333"/>
                </a:lnTo>
                <a:lnTo>
                  <a:pt x="117998" y="54426"/>
                </a:lnTo>
                <a:lnTo>
                  <a:pt x="118617" y="55482"/>
                </a:lnTo>
                <a:lnTo>
                  <a:pt x="119163" y="56612"/>
                </a:lnTo>
                <a:lnTo>
                  <a:pt x="119599" y="57704"/>
                </a:lnTo>
                <a:lnTo>
                  <a:pt x="119890" y="58834"/>
                </a:lnTo>
                <a:lnTo>
                  <a:pt x="120000" y="60000"/>
                </a:lnTo>
                <a:lnTo>
                  <a:pt x="119890" y="61165"/>
                </a:lnTo>
                <a:lnTo>
                  <a:pt x="119599" y="62295"/>
                </a:lnTo>
                <a:lnTo>
                  <a:pt x="119163" y="63387"/>
                </a:lnTo>
                <a:lnTo>
                  <a:pt x="118617" y="64517"/>
                </a:lnTo>
                <a:lnTo>
                  <a:pt x="117998" y="65573"/>
                </a:lnTo>
                <a:lnTo>
                  <a:pt x="117343" y="66666"/>
                </a:lnTo>
                <a:lnTo>
                  <a:pt x="116761" y="67759"/>
                </a:lnTo>
                <a:lnTo>
                  <a:pt x="116179" y="68852"/>
                </a:lnTo>
                <a:lnTo>
                  <a:pt x="115742" y="69908"/>
                </a:lnTo>
                <a:lnTo>
                  <a:pt x="115451" y="71038"/>
                </a:lnTo>
                <a:lnTo>
                  <a:pt x="115306" y="72167"/>
                </a:lnTo>
                <a:lnTo>
                  <a:pt x="115306" y="73369"/>
                </a:lnTo>
                <a:lnTo>
                  <a:pt x="115379" y="74608"/>
                </a:lnTo>
                <a:lnTo>
                  <a:pt x="115524" y="75846"/>
                </a:lnTo>
                <a:lnTo>
                  <a:pt x="115706" y="77085"/>
                </a:lnTo>
                <a:lnTo>
                  <a:pt x="115852" y="78324"/>
                </a:lnTo>
                <a:lnTo>
                  <a:pt x="115961" y="79562"/>
                </a:lnTo>
                <a:lnTo>
                  <a:pt x="115924" y="80728"/>
                </a:lnTo>
                <a:lnTo>
                  <a:pt x="115779" y="81857"/>
                </a:lnTo>
                <a:lnTo>
                  <a:pt x="115451" y="82950"/>
                </a:lnTo>
                <a:lnTo>
                  <a:pt x="114978" y="83861"/>
                </a:lnTo>
                <a:lnTo>
                  <a:pt x="114360" y="84735"/>
                </a:lnTo>
                <a:lnTo>
                  <a:pt x="113632" y="85500"/>
                </a:lnTo>
                <a:lnTo>
                  <a:pt x="112795" y="86265"/>
                </a:lnTo>
                <a:lnTo>
                  <a:pt x="111922" y="86958"/>
                </a:lnTo>
                <a:lnTo>
                  <a:pt x="111012" y="87650"/>
                </a:lnTo>
                <a:lnTo>
                  <a:pt x="110066" y="88342"/>
                </a:lnTo>
                <a:lnTo>
                  <a:pt x="109193" y="89034"/>
                </a:lnTo>
                <a:lnTo>
                  <a:pt x="108356" y="89763"/>
                </a:lnTo>
                <a:lnTo>
                  <a:pt x="107628" y="90601"/>
                </a:lnTo>
                <a:lnTo>
                  <a:pt x="106973" y="91402"/>
                </a:lnTo>
                <a:lnTo>
                  <a:pt x="106464" y="92313"/>
                </a:lnTo>
                <a:lnTo>
                  <a:pt x="106027" y="93296"/>
                </a:lnTo>
                <a:lnTo>
                  <a:pt x="105664" y="94353"/>
                </a:lnTo>
                <a:lnTo>
                  <a:pt x="105336" y="95446"/>
                </a:lnTo>
                <a:lnTo>
                  <a:pt x="105045" y="96539"/>
                </a:lnTo>
                <a:lnTo>
                  <a:pt x="104754" y="97668"/>
                </a:lnTo>
                <a:lnTo>
                  <a:pt x="104426" y="98724"/>
                </a:lnTo>
                <a:lnTo>
                  <a:pt x="104063" y="99781"/>
                </a:lnTo>
                <a:lnTo>
                  <a:pt x="103626" y="100765"/>
                </a:lnTo>
                <a:lnTo>
                  <a:pt x="103080" y="101639"/>
                </a:lnTo>
                <a:lnTo>
                  <a:pt x="102425" y="102440"/>
                </a:lnTo>
                <a:lnTo>
                  <a:pt x="101625" y="103096"/>
                </a:lnTo>
                <a:lnTo>
                  <a:pt x="100751" y="103642"/>
                </a:lnTo>
                <a:lnTo>
                  <a:pt x="99769" y="104080"/>
                </a:lnTo>
                <a:lnTo>
                  <a:pt x="98714" y="104444"/>
                </a:lnTo>
                <a:lnTo>
                  <a:pt x="97659" y="104772"/>
                </a:lnTo>
                <a:lnTo>
                  <a:pt x="96531" y="105063"/>
                </a:lnTo>
                <a:lnTo>
                  <a:pt x="95439" y="105355"/>
                </a:lnTo>
                <a:lnTo>
                  <a:pt x="94348" y="105683"/>
                </a:lnTo>
                <a:lnTo>
                  <a:pt x="93292" y="106047"/>
                </a:lnTo>
                <a:lnTo>
                  <a:pt x="92310" y="106484"/>
                </a:lnTo>
                <a:lnTo>
                  <a:pt x="91400" y="106994"/>
                </a:lnTo>
                <a:lnTo>
                  <a:pt x="90600" y="107650"/>
                </a:lnTo>
                <a:lnTo>
                  <a:pt x="89763" y="108378"/>
                </a:lnTo>
                <a:lnTo>
                  <a:pt x="89035" y="109216"/>
                </a:lnTo>
                <a:lnTo>
                  <a:pt x="88344" y="110091"/>
                </a:lnTo>
                <a:lnTo>
                  <a:pt x="87653" y="111001"/>
                </a:lnTo>
                <a:lnTo>
                  <a:pt x="86961" y="111912"/>
                </a:lnTo>
                <a:lnTo>
                  <a:pt x="86270" y="112786"/>
                </a:lnTo>
                <a:lnTo>
                  <a:pt x="85506" y="113624"/>
                </a:lnTo>
                <a:lnTo>
                  <a:pt x="84742" y="114353"/>
                </a:lnTo>
                <a:lnTo>
                  <a:pt x="83869" y="114972"/>
                </a:lnTo>
                <a:lnTo>
                  <a:pt x="82959" y="115446"/>
                </a:lnTo>
                <a:lnTo>
                  <a:pt x="81867" y="115774"/>
                </a:lnTo>
                <a:lnTo>
                  <a:pt x="80739" y="115919"/>
                </a:lnTo>
                <a:lnTo>
                  <a:pt x="79575" y="115956"/>
                </a:lnTo>
                <a:lnTo>
                  <a:pt x="78338" y="115846"/>
                </a:lnTo>
                <a:lnTo>
                  <a:pt x="77101" y="115701"/>
                </a:lnTo>
                <a:lnTo>
                  <a:pt x="75864" y="115519"/>
                </a:lnTo>
                <a:lnTo>
                  <a:pt x="74627" y="115373"/>
                </a:lnTo>
                <a:lnTo>
                  <a:pt x="73389" y="115300"/>
                </a:lnTo>
                <a:lnTo>
                  <a:pt x="72189" y="115300"/>
                </a:lnTo>
                <a:lnTo>
                  <a:pt x="71061" y="115446"/>
                </a:lnTo>
                <a:lnTo>
                  <a:pt x="69896" y="115737"/>
                </a:lnTo>
                <a:lnTo>
                  <a:pt x="68841" y="116174"/>
                </a:lnTo>
                <a:lnTo>
                  <a:pt x="67750" y="116757"/>
                </a:lnTo>
                <a:lnTo>
                  <a:pt x="66658" y="117340"/>
                </a:lnTo>
                <a:lnTo>
                  <a:pt x="65567" y="117996"/>
                </a:lnTo>
                <a:lnTo>
                  <a:pt x="64511" y="118615"/>
                </a:lnTo>
                <a:lnTo>
                  <a:pt x="63383" y="119162"/>
                </a:lnTo>
                <a:lnTo>
                  <a:pt x="62292" y="119599"/>
                </a:lnTo>
                <a:lnTo>
                  <a:pt x="61164" y="119890"/>
                </a:lnTo>
                <a:lnTo>
                  <a:pt x="60000" y="120000"/>
                </a:lnTo>
                <a:lnTo>
                  <a:pt x="58835" y="119890"/>
                </a:lnTo>
                <a:lnTo>
                  <a:pt x="57707" y="119599"/>
                </a:lnTo>
                <a:lnTo>
                  <a:pt x="56616" y="119162"/>
                </a:lnTo>
                <a:lnTo>
                  <a:pt x="55488" y="118615"/>
                </a:lnTo>
                <a:lnTo>
                  <a:pt x="54432" y="117996"/>
                </a:lnTo>
                <a:lnTo>
                  <a:pt x="53341" y="117340"/>
                </a:lnTo>
                <a:lnTo>
                  <a:pt x="52249" y="116757"/>
                </a:lnTo>
                <a:lnTo>
                  <a:pt x="51158" y="116174"/>
                </a:lnTo>
                <a:lnTo>
                  <a:pt x="50066" y="115737"/>
                </a:lnTo>
                <a:lnTo>
                  <a:pt x="48938" y="115446"/>
                </a:lnTo>
                <a:lnTo>
                  <a:pt x="47810" y="115300"/>
                </a:lnTo>
                <a:lnTo>
                  <a:pt x="46610" y="115300"/>
                </a:lnTo>
                <a:lnTo>
                  <a:pt x="45372" y="115373"/>
                </a:lnTo>
                <a:lnTo>
                  <a:pt x="44135" y="115519"/>
                </a:lnTo>
                <a:lnTo>
                  <a:pt x="42898" y="115701"/>
                </a:lnTo>
                <a:lnTo>
                  <a:pt x="41661" y="115846"/>
                </a:lnTo>
                <a:lnTo>
                  <a:pt x="40424" y="115956"/>
                </a:lnTo>
                <a:lnTo>
                  <a:pt x="39260" y="115919"/>
                </a:lnTo>
                <a:lnTo>
                  <a:pt x="38132" y="115774"/>
                </a:lnTo>
                <a:lnTo>
                  <a:pt x="37040" y="115446"/>
                </a:lnTo>
                <a:lnTo>
                  <a:pt x="36130" y="114972"/>
                </a:lnTo>
                <a:lnTo>
                  <a:pt x="35257" y="114353"/>
                </a:lnTo>
                <a:lnTo>
                  <a:pt x="34493" y="113624"/>
                </a:lnTo>
                <a:lnTo>
                  <a:pt x="33729" y="112786"/>
                </a:lnTo>
                <a:lnTo>
                  <a:pt x="33038" y="111912"/>
                </a:lnTo>
                <a:lnTo>
                  <a:pt x="32346" y="111001"/>
                </a:lnTo>
                <a:lnTo>
                  <a:pt x="31655" y="110091"/>
                </a:lnTo>
                <a:lnTo>
                  <a:pt x="30964" y="109216"/>
                </a:lnTo>
                <a:lnTo>
                  <a:pt x="30236" y="108378"/>
                </a:lnTo>
                <a:lnTo>
                  <a:pt x="29399" y="107650"/>
                </a:lnTo>
                <a:lnTo>
                  <a:pt x="28599" y="106994"/>
                </a:lnTo>
                <a:lnTo>
                  <a:pt x="27689" y="106484"/>
                </a:lnTo>
                <a:lnTo>
                  <a:pt x="26707" y="106047"/>
                </a:lnTo>
                <a:lnTo>
                  <a:pt x="25651" y="105683"/>
                </a:lnTo>
                <a:lnTo>
                  <a:pt x="24560" y="105355"/>
                </a:lnTo>
                <a:lnTo>
                  <a:pt x="23468" y="105063"/>
                </a:lnTo>
                <a:lnTo>
                  <a:pt x="22340" y="104772"/>
                </a:lnTo>
                <a:lnTo>
                  <a:pt x="21285" y="104444"/>
                </a:lnTo>
                <a:lnTo>
                  <a:pt x="20230" y="104080"/>
                </a:lnTo>
                <a:lnTo>
                  <a:pt x="19248" y="103642"/>
                </a:lnTo>
                <a:lnTo>
                  <a:pt x="18374" y="103096"/>
                </a:lnTo>
                <a:lnTo>
                  <a:pt x="17574" y="102440"/>
                </a:lnTo>
                <a:lnTo>
                  <a:pt x="16919" y="101639"/>
                </a:lnTo>
                <a:lnTo>
                  <a:pt x="16373" y="100765"/>
                </a:lnTo>
                <a:lnTo>
                  <a:pt x="15936" y="99781"/>
                </a:lnTo>
                <a:lnTo>
                  <a:pt x="15573" y="98724"/>
                </a:lnTo>
                <a:lnTo>
                  <a:pt x="15245" y="97668"/>
                </a:lnTo>
                <a:lnTo>
                  <a:pt x="14954" y="96539"/>
                </a:lnTo>
                <a:lnTo>
                  <a:pt x="14663" y="95446"/>
                </a:lnTo>
                <a:lnTo>
                  <a:pt x="14335" y="94353"/>
                </a:lnTo>
                <a:lnTo>
                  <a:pt x="13972" y="93296"/>
                </a:lnTo>
                <a:lnTo>
                  <a:pt x="13535" y="92313"/>
                </a:lnTo>
                <a:lnTo>
                  <a:pt x="13026" y="91402"/>
                </a:lnTo>
                <a:lnTo>
                  <a:pt x="12371" y="90601"/>
                </a:lnTo>
                <a:lnTo>
                  <a:pt x="11643" y="89763"/>
                </a:lnTo>
                <a:lnTo>
                  <a:pt x="10806" y="89034"/>
                </a:lnTo>
                <a:lnTo>
                  <a:pt x="9896" y="88342"/>
                </a:lnTo>
                <a:lnTo>
                  <a:pt x="8987" y="87650"/>
                </a:lnTo>
                <a:lnTo>
                  <a:pt x="8077" y="86958"/>
                </a:lnTo>
                <a:lnTo>
                  <a:pt x="7204" y="86265"/>
                </a:lnTo>
                <a:lnTo>
                  <a:pt x="6367" y="85500"/>
                </a:lnTo>
                <a:lnTo>
                  <a:pt x="5639" y="84735"/>
                </a:lnTo>
                <a:lnTo>
                  <a:pt x="5021" y="83861"/>
                </a:lnTo>
                <a:lnTo>
                  <a:pt x="4548" y="82950"/>
                </a:lnTo>
                <a:lnTo>
                  <a:pt x="4220" y="81857"/>
                </a:lnTo>
                <a:lnTo>
                  <a:pt x="4075" y="80728"/>
                </a:lnTo>
                <a:lnTo>
                  <a:pt x="4038" y="79562"/>
                </a:lnTo>
                <a:lnTo>
                  <a:pt x="4147" y="78324"/>
                </a:lnTo>
                <a:lnTo>
                  <a:pt x="4293" y="77085"/>
                </a:lnTo>
                <a:lnTo>
                  <a:pt x="4475" y="75846"/>
                </a:lnTo>
                <a:lnTo>
                  <a:pt x="4620" y="74608"/>
                </a:lnTo>
                <a:lnTo>
                  <a:pt x="4693" y="73369"/>
                </a:lnTo>
                <a:lnTo>
                  <a:pt x="4693" y="72167"/>
                </a:lnTo>
                <a:lnTo>
                  <a:pt x="4548" y="71038"/>
                </a:lnTo>
                <a:lnTo>
                  <a:pt x="4257" y="69908"/>
                </a:lnTo>
                <a:lnTo>
                  <a:pt x="3820" y="68852"/>
                </a:lnTo>
                <a:lnTo>
                  <a:pt x="3274" y="67759"/>
                </a:lnTo>
                <a:lnTo>
                  <a:pt x="2656" y="66666"/>
                </a:lnTo>
                <a:lnTo>
                  <a:pt x="2001" y="65573"/>
                </a:lnTo>
                <a:lnTo>
                  <a:pt x="1382" y="64517"/>
                </a:lnTo>
                <a:lnTo>
                  <a:pt x="836" y="63387"/>
                </a:lnTo>
                <a:lnTo>
                  <a:pt x="400" y="62295"/>
                </a:lnTo>
                <a:lnTo>
                  <a:pt x="109" y="61165"/>
                </a:lnTo>
                <a:lnTo>
                  <a:pt x="0" y="60000"/>
                </a:lnTo>
                <a:lnTo>
                  <a:pt x="109" y="58834"/>
                </a:lnTo>
                <a:lnTo>
                  <a:pt x="400" y="57704"/>
                </a:lnTo>
                <a:lnTo>
                  <a:pt x="836" y="56612"/>
                </a:lnTo>
                <a:lnTo>
                  <a:pt x="1382" y="55482"/>
                </a:lnTo>
                <a:lnTo>
                  <a:pt x="2001" y="54426"/>
                </a:lnTo>
                <a:lnTo>
                  <a:pt x="2656" y="53333"/>
                </a:lnTo>
                <a:lnTo>
                  <a:pt x="3274" y="52240"/>
                </a:lnTo>
                <a:lnTo>
                  <a:pt x="3820" y="51147"/>
                </a:lnTo>
                <a:lnTo>
                  <a:pt x="4257" y="50091"/>
                </a:lnTo>
                <a:lnTo>
                  <a:pt x="4548" y="48961"/>
                </a:lnTo>
                <a:lnTo>
                  <a:pt x="4693" y="47832"/>
                </a:lnTo>
                <a:lnTo>
                  <a:pt x="4693" y="46630"/>
                </a:lnTo>
                <a:lnTo>
                  <a:pt x="4620" y="45391"/>
                </a:lnTo>
                <a:lnTo>
                  <a:pt x="4475" y="44153"/>
                </a:lnTo>
                <a:lnTo>
                  <a:pt x="4293" y="42914"/>
                </a:lnTo>
                <a:lnTo>
                  <a:pt x="4147" y="41675"/>
                </a:lnTo>
                <a:lnTo>
                  <a:pt x="4038" y="40437"/>
                </a:lnTo>
                <a:lnTo>
                  <a:pt x="4075" y="39271"/>
                </a:lnTo>
                <a:lnTo>
                  <a:pt x="4220" y="38142"/>
                </a:lnTo>
                <a:lnTo>
                  <a:pt x="4548" y="37049"/>
                </a:lnTo>
                <a:lnTo>
                  <a:pt x="5021" y="36138"/>
                </a:lnTo>
                <a:lnTo>
                  <a:pt x="5639" y="35264"/>
                </a:lnTo>
                <a:lnTo>
                  <a:pt x="6367" y="34499"/>
                </a:lnTo>
                <a:lnTo>
                  <a:pt x="7204" y="33734"/>
                </a:lnTo>
                <a:lnTo>
                  <a:pt x="8077" y="33041"/>
                </a:lnTo>
                <a:lnTo>
                  <a:pt x="8987" y="32349"/>
                </a:lnTo>
                <a:lnTo>
                  <a:pt x="9896" y="31657"/>
                </a:lnTo>
                <a:lnTo>
                  <a:pt x="10806" y="30965"/>
                </a:lnTo>
                <a:lnTo>
                  <a:pt x="11643" y="30236"/>
                </a:lnTo>
                <a:lnTo>
                  <a:pt x="12371" y="29398"/>
                </a:lnTo>
                <a:lnTo>
                  <a:pt x="13026" y="28597"/>
                </a:lnTo>
                <a:lnTo>
                  <a:pt x="13535" y="27686"/>
                </a:lnTo>
                <a:lnTo>
                  <a:pt x="13972" y="26703"/>
                </a:lnTo>
                <a:lnTo>
                  <a:pt x="14335" y="25646"/>
                </a:lnTo>
                <a:lnTo>
                  <a:pt x="14663" y="24553"/>
                </a:lnTo>
                <a:lnTo>
                  <a:pt x="14954" y="23460"/>
                </a:lnTo>
                <a:lnTo>
                  <a:pt x="15245" y="22331"/>
                </a:lnTo>
                <a:lnTo>
                  <a:pt x="15573" y="21275"/>
                </a:lnTo>
                <a:lnTo>
                  <a:pt x="15936" y="20218"/>
                </a:lnTo>
                <a:lnTo>
                  <a:pt x="16373" y="19234"/>
                </a:lnTo>
                <a:lnTo>
                  <a:pt x="16919" y="18360"/>
                </a:lnTo>
                <a:lnTo>
                  <a:pt x="17574" y="17559"/>
                </a:lnTo>
                <a:lnTo>
                  <a:pt x="18374" y="16903"/>
                </a:lnTo>
                <a:lnTo>
                  <a:pt x="19248" y="16357"/>
                </a:lnTo>
                <a:lnTo>
                  <a:pt x="20230" y="15919"/>
                </a:lnTo>
                <a:lnTo>
                  <a:pt x="21285" y="15555"/>
                </a:lnTo>
                <a:lnTo>
                  <a:pt x="22340" y="15227"/>
                </a:lnTo>
                <a:lnTo>
                  <a:pt x="23468" y="14936"/>
                </a:lnTo>
                <a:lnTo>
                  <a:pt x="24560" y="14644"/>
                </a:lnTo>
                <a:lnTo>
                  <a:pt x="25651" y="14316"/>
                </a:lnTo>
                <a:lnTo>
                  <a:pt x="26707" y="13952"/>
                </a:lnTo>
                <a:lnTo>
                  <a:pt x="27689" y="13515"/>
                </a:lnTo>
                <a:lnTo>
                  <a:pt x="28599" y="13005"/>
                </a:lnTo>
                <a:lnTo>
                  <a:pt x="29399" y="12349"/>
                </a:lnTo>
                <a:lnTo>
                  <a:pt x="30236" y="11621"/>
                </a:lnTo>
                <a:lnTo>
                  <a:pt x="30964" y="10783"/>
                </a:lnTo>
                <a:lnTo>
                  <a:pt x="31655" y="9908"/>
                </a:lnTo>
                <a:lnTo>
                  <a:pt x="32346" y="8998"/>
                </a:lnTo>
                <a:lnTo>
                  <a:pt x="33038" y="8087"/>
                </a:lnTo>
                <a:lnTo>
                  <a:pt x="33729" y="7213"/>
                </a:lnTo>
                <a:lnTo>
                  <a:pt x="34493" y="6375"/>
                </a:lnTo>
                <a:lnTo>
                  <a:pt x="35257" y="5646"/>
                </a:lnTo>
                <a:lnTo>
                  <a:pt x="36130" y="5027"/>
                </a:lnTo>
                <a:lnTo>
                  <a:pt x="37040" y="4553"/>
                </a:lnTo>
                <a:lnTo>
                  <a:pt x="38132" y="4225"/>
                </a:lnTo>
                <a:lnTo>
                  <a:pt x="39260" y="4080"/>
                </a:lnTo>
                <a:lnTo>
                  <a:pt x="40424" y="4043"/>
                </a:lnTo>
                <a:lnTo>
                  <a:pt x="41661" y="4153"/>
                </a:lnTo>
                <a:lnTo>
                  <a:pt x="42898" y="4298"/>
                </a:lnTo>
                <a:lnTo>
                  <a:pt x="44135" y="4480"/>
                </a:lnTo>
                <a:lnTo>
                  <a:pt x="45372" y="4626"/>
                </a:lnTo>
                <a:lnTo>
                  <a:pt x="46610" y="4699"/>
                </a:lnTo>
                <a:lnTo>
                  <a:pt x="47810" y="4699"/>
                </a:lnTo>
                <a:lnTo>
                  <a:pt x="48938" y="4553"/>
                </a:lnTo>
                <a:lnTo>
                  <a:pt x="50066" y="4262"/>
                </a:lnTo>
                <a:lnTo>
                  <a:pt x="51158" y="3825"/>
                </a:lnTo>
                <a:lnTo>
                  <a:pt x="52249" y="3242"/>
                </a:lnTo>
                <a:lnTo>
                  <a:pt x="53341" y="2659"/>
                </a:lnTo>
                <a:lnTo>
                  <a:pt x="54432" y="2003"/>
                </a:lnTo>
                <a:lnTo>
                  <a:pt x="55488" y="1384"/>
                </a:lnTo>
                <a:lnTo>
                  <a:pt x="56616" y="837"/>
                </a:lnTo>
                <a:lnTo>
                  <a:pt x="57707" y="400"/>
                </a:lnTo>
                <a:lnTo>
                  <a:pt x="58835" y="109"/>
                </a:lnTo>
                <a:lnTo>
                  <a:pt x="6000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94" name="Shape 94"/>
          <p:cNvSpPr txBox="1"/>
          <p:nvPr>
            <p:ph type="ctrTitle"/>
          </p:nvPr>
        </p:nvSpPr>
        <p:spPr>
          <a:xfrm>
            <a:off x="1078522" y="1098388"/>
            <a:ext cx="10318500" cy="439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rIns="121875" tIns="12187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Impact"/>
              <a:buNone/>
              <a:defRPr b="0" i="0" sz="10000" u="none" cap="none" strike="noStrik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rtl="0">
              <a:spcBef>
                <a:spcPts val="0"/>
              </a:spcBef>
              <a:buNone/>
              <a:defRPr sz="2400"/>
            </a:lvl2pPr>
            <a:lvl3pPr indent="0" lvl="2" rtl="0">
              <a:spcBef>
                <a:spcPts val="0"/>
              </a:spcBef>
              <a:buNone/>
              <a:defRPr sz="2400"/>
            </a:lvl3pPr>
            <a:lvl4pPr indent="0" lvl="3" rtl="0">
              <a:spcBef>
                <a:spcPts val="0"/>
              </a:spcBef>
              <a:buNone/>
              <a:defRPr sz="2400"/>
            </a:lvl4pPr>
            <a:lvl5pPr indent="0" lvl="4" rtl="0">
              <a:spcBef>
                <a:spcPts val="0"/>
              </a:spcBef>
              <a:buNone/>
              <a:defRPr sz="2400"/>
            </a:lvl5pPr>
            <a:lvl6pPr indent="0" lvl="5" rtl="0">
              <a:spcBef>
                <a:spcPts val="0"/>
              </a:spcBef>
              <a:buNone/>
              <a:defRPr sz="2400"/>
            </a:lvl6pPr>
            <a:lvl7pPr indent="0" lvl="6" rtl="0">
              <a:spcBef>
                <a:spcPts val="0"/>
              </a:spcBef>
              <a:buNone/>
              <a:defRPr sz="2400"/>
            </a:lvl7pPr>
            <a:lvl8pPr indent="0" lvl="7" rtl="0">
              <a:spcBef>
                <a:spcPts val="0"/>
              </a:spcBef>
              <a:buNone/>
              <a:defRPr sz="2400"/>
            </a:lvl8pPr>
            <a:lvl9pPr indent="0" lvl="8" rtl="0">
              <a:spcBef>
                <a:spcPts val="0"/>
              </a:spcBef>
              <a:buNone/>
              <a:defRPr sz="2400"/>
            </a:lvl9pPr>
          </a:lstStyle>
          <a:p/>
        </p:txBody>
      </p:sp>
      <p:sp>
        <p:nvSpPr>
          <p:cNvPr id="95" name="Shape 95"/>
          <p:cNvSpPr txBox="1"/>
          <p:nvPr>
            <p:ph idx="1" type="subTitle"/>
          </p:nvPr>
        </p:nvSpPr>
        <p:spPr>
          <a:xfrm>
            <a:off x="2215045" y="5979197"/>
            <a:ext cx="8045100" cy="7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rIns="121875" tIns="121875"/>
          <a:lstStyle>
            <a:lvl1pPr indent="0" lvl="0" marL="0" marR="0" rtl="0" algn="ctr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b="1" i="0" sz="20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ctr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Cabin"/>
              <a:buNone/>
              <a:defRPr b="0" i="0" sz="2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Cabin"/>
              <a:buNone/>
              <a:defRPr b="0" i="0" sz="16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b="0" i="0" sz="16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ctr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Cabin"/>
              <a:buNone/>
              <a:defRPr b="0" i="0" sz="16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ctr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b="0" i="0" sz="16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ctr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Cabin"/>
              <a:buNone/>
              <a:defRPr b="0" i="0" sz="16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ctr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b="0" i="0" sz="16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0" type="dt"/>
          </p:nvPr>
        </p:nvSpPr>
        <p:spPr>
          <a:xfrm>
            <a:off x="1078522" y="6375678"/>
            <a:ext cx="23295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rIns="121875" tIns="12187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E04"/>
              </a:buClr>
              <a:buFont typeface="Arial"/>
              <a:buNone/>
              <a:defRPr b="0" i="0" sz="1200" u="none" cap="none" strike="noStrike">
                <a:solidFill>
                  <a:srgbClr val="895E0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048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26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4876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1" type="ftr"/>
          </p:nvPr>
        </p:nvSpPr>
        <p:spPr>
          <a:xfrm>
            <a:off x="4180332" y="6375678"/>
            <a:ext cx="4114799" cy="3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rIns="121875" tIns="12187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E04"/>
              </a:buClr>
              <a:buFont typeface="Arial"/>
              <a:buNone/>
              <a:defRPr b="0" i="0" sz="1200" u="none" cap="none" strike="noStrike">
                <a:solidFill>
                  <a:srgbClr val="895E0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048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26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4876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9067218" y="6375678"/>
            <a:ext cx="2329500" cy="3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rIns="121875" tIns="609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  <p:sp>
        <p:nvSpPr>
          <p:cNvPr id="99" name="Shape 99" title="left edge border"/>
          <p:cNvSpPr/>
          <p:nvPr/>
        </p:nvSpPr>
        <p:spPr>
          <a:xfrm>
            <a:off x="0" y="0"/>
            <a:ext cx="2835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875" lIns="121875" rIns="121875" tIns="1218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1251677" y="382385"/>
            <a:ext cx="10178400" cy="14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rIns="121875" tIns="1218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Impact"/>
              <a:buNone/>
              <a:defRPr b="0" i="0" sz="5100" u="none" cap="none" strike="noStrik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rtl="0">
              <a:spcBef>
                <a:spcPts val="0"/>
              </a:spcBef>
              <a:buNone/>
              <a:defRPr sz="2400"/>
            </a:lvl2pPr>
            <a:lvl3pPr indent="0" lvl="2" rtl="0">
              <a:spcBef>
                <a:spcPts val="0"/>
              </a:spcBef>
              <a:buNone/>
              <a:defRPr sz="2400"/>
            </a:lvl3pPr>
            <a:lvl4pPr indent="0" lvl="3" rtl="0">
              <a:spcBef>
                <a:spcPts val="0"/>
              </a:spcBef>
              <a:buNone/>
              <a:defRPr sz="2400"/>
            </a:lvl4pPr>
            <a:lvl5pPr indent="0" lvl="4" rtl="0">
              <a:spcBef>
                <a:spcPts val="0"/>
              </a:spcBef>
              <a:buNone/>
              <a:defRPr sz="2400"/>
            </a:lvl5pPr>
            <a:lvl6pPr indent="0" lvl="5" rtl="0">
              <a:spcBef>
                <a:spcPts val="0"/>
              </a:spcBef>
              <a:buNone/>
              <a:defRPr sz="2400"/>
            </a:lvl6pPr>
            <a:lvl7pPr indent="0" lvl="6" rtl="0">
              <a:spcBef>
                <a:spcPts val="0"/>
              </a:spcBef>
              <a:buNone/>
              <a:defRPr sz="2400"/>
            </a:lvl7pPr>
            <a:lvl8pPr indent="0" lvl="7" rtl="0">
              <a:spcBef>
                <a:spcPts val="0"/>
              </a:spcBef>
              <a:buNone/>
              <a:defRPr sz="2400"/>
            </a:lvl8pPr>
            <a:lvl9pPr indent="0" lvl="8" rtl="0">
              <a:spcBef>
                <a:spcPts val="0"/>
              </a:spcBef>
              <a:buNone/>
              <a:defRPr sz="2400"/>
            </a:lvl9pPr>
          </a:lstStyle>
          <a:p/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1251677" y="2286001"/>
            <a:ext cx="10178400" cy="35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rIns="121875" tIns="121875"/>
          <a:lstStyle>
            <a:lvl1pPr indent="-101600" lvl="0" marL="2286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114300" lvl="1" marL="6858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18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127000" lvl="2" marL="11430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39700" lvl="3" marL="16002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139700" lvl="4" marL="20574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139700" lvl="5" marL="25146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139700" lvl="6" marL="29718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39700" lvl="7" marL="34290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139700" lvl="8" marL="38862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0" type="dt"/>
          </p:nvPr>
        </p:nvSpPr>
        <p:spPr>
          <a:xfrm>
            <a:off x="1251677" y="6375678"/>
            <a:ext cx="23295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rIns="121875" tIns="12187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048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26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4876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1" type="ftr"/>
          </p:nvPr>
        </p:nvSpPr>
        <p:spPr>
          <a:xfrm>
            <a:off x="4038600" y="6375678"/>
            <a:ext cx="4114800" cy="3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rIns="121875" tIns="12187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048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26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4876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2" type="sldNum"/>
          </p:nvPr>
        </p:nvSpPr>
        <p:spPr>
          <a:xfrm>
            <a:off x="8610601" y="6375678"/>
            <a:ext cx="2819100" cy="3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rIns="121875" tIns="609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415600" y="546666"/>
            <a:ext cx="11360700" cy="8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rIns="121875" tIns="1218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Impact"/>
              <a:buNone/>
              <a:defRPr b="0" i="0" sz="5100" u="none" cap="none" strike="noStrik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rtl="0">
              <a:spcBef>
                <a:spcPts val="0"/>
              </a:spcBef>
              <a:buNone/>
              <a:defRPr sz="2400"/>
            </a:lvl2pPr>
            <a:lvl3pPr indent="0" lvl="2" rtl="0">
              <a:spcBef>
                <a:spcPts val="0"/>
              </a:spcBef>
              <a:buNone/>
              <a:defRPr sz="2400"/>
            </a:lvl3pPr>
            <a:lvl4pPr indent="0" lvl="3" rtl="0">
              <a:spcBef>
                <a:spcPts val="0"/>
              </a:spcBef>
              <a:buNone/>
              <a:defRPr sz="2400"/>
            </a:lvl4pPr>
            <a:lvl5pPr indent="0" lvl="4" rtl="0">
              <a:spcBef>
                <a:spcPts val="0"/>
              </a:spcBef>
              <a:buNone/>
              <a:defRPr sz="2400"/>
            </a:lvl5pPr>
            <a:lvl6pPr indent="0" lvl="5" rtl="0">
              <a:spcBef>
                <a:spcPts val="0"/>
              </a:spcBef>
              <a:buNone/>
              <a:defRPr sz="2400"/>
            </a:lvl6pPr>
            <a:lvl7pPr indent="0" lvl="6" rtl="0">
              <a:spcBef>
                <a:spcPts val="0"/>
              </a:spcBef>
              <a:buNone/>
              <a:defRPr sz="2400"/>
            </a:lvl7pPr>
            <a:lvl8pPr indent="0" lvl="7" rtl="0">
              <a:spcBef>
                <a:spcPts val="0"/>
              </a:spcBef>
              <a:buNone/>
              <a:defRPr sz="2400"/>
            </a:lvl8pPr>
            <a:lvl9pPr indent="0" lvl="8" rtl="0">
              <a:spcBef>
                <a:spcPts val="0"/>
              </a:spcBef>
              <a:buNone/>
              <a:defRPr sz="2400"/>
            </a:lvl9pPr>
          </a:lstStyle>
          <a:p/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415600" y="1639833"/>
            <a:ext cx="11360700" cy="44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rIns="121875" tIns="121875"/>
          <a:lstStyle>
            <a:lvl1pPr indent="-101600" lvl="0" marL="228600" marR="0" rtl="0" algn="l">
              <a:lnSpc>
                <a:spcPct val="11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114300" lvl="1" marL="685800" marR="0" rtl="0" algn="l">
              <a:lnSpc>
                <a:spcPct val="11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18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127000" lvl="2" marL="1143000" marR="0" rtl="0" algn="l">
              <a:lnSpc>
                <a:spcPct val="11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39700" lvl="3" marL="1600200" marR="0" rtl="0" algn="l">
              <a:lnSpc>
                <a:spcPct val="11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139700" lvl="4" marL="2057400" marR="0" rtl="0" algn="l">
              <a:lnSpc>
                <a:spcPct val="11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139700" lvl="5" marL="2514600" marR="0" rtl="0" algn="l">
              <a:lnSpc>
                <a:spcPct val="11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139700" lvl="6" marL="2971800" marR="0" rtl="0" algn="l">
              <a:lnSpc>
                <a:spcPct val="11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39700" lvl="7" marL="3429000" marR="0" rtl="0" algn="l">
              <a:lnSpc>
                <a:spcPct val="11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139700" lvl="8" marL="3886200" marR="0" rtl="0" algn="l">
              <a:lnSpc>
                <a:spcPct val="11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2" type="sldNum"/>
          </p:nvPr>
        </p:nvSpPr>
        <p:spPr>
          <a:xfrm>
            <a:off x="11280575" y="6201586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rIns="121875" tIns="1218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idx="10" type="dt"/>
          </p:nvPr>
        </p:nvSpPr>
        <p:spPr>
          <a:xfrm>
            <a:off x="1251677" y="6375678"/>
            <a:ext cx="23295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rIns="121875" tIns="12187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048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26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4876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1" type="ftr"/>
          </p:nvPr>
        </p:nvSpPr>
        <p:spPr>
          <a:xfrm>
            <a:off x="4038600" y="6375678"/>
            <a:ext cx="4114800" cy="3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rIns="121875" tIns="12187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048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26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4876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Shape 113"/>
          <p:cNvSpPr txBox="1"/>
          <p:nvPr>
            <p:ph idx="12" type="sldNum"/>
          </p:nvPr>
        </p:nvSpPr>
        <p:spPr>
          <a:xfrm>
            <a:off x="8610601" y="6375678"/>
            <a:ext cx="2819100" cy="3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rIns="121875" tIns="609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2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3242929" y="1073889"/>
            <a:ext cx="8187300" cy="40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875" lIns="121875" rIns="121875" tIns="1218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2"/>
              </a:buClr>
              <a:buFont typeface="Impact"/>
              <a:buNone/>
              <a:defRPr b="0" i="0" sz="8400" u="none" cap="none" strike="noStrike">
                <a:solidFill>
                  <a:schemeClr val="lt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rtl="0">
              <a:spcBef>
                <a:spcPts val="0"/>
              </a:spcBef>
              <a:buNone/>
              <a:defRPr sz="2400"/>
            </a:lvl2pPr>
            <a:lvl3pPr indent="0" lvl="2" rtl="0">
              <a:spcBef>
                <a:spcPts val="0"/>
              </a:spcBef>
              <a:buNone/>
              <a:defRPr sz="2400"/>
            </a:lvl3pPr>
            <a:lvl4pPr indent="0" lvl="3" rtl="0">
              <a:spcBef>
                <a:spcPts val="0"/>
              </a:spcBef>
              <a:buNone/>
              <a:defRPr sz="2400"/>
            </a:lvl4pPr>
            <a:lvl5pPr indent="0" lvl="4" rtl="0">
              <a:spcBef>
                <a:spcPts val="0"/>
              </a:spcBef>
              <a:buNone/>
              <a:defRPr sz="2400"/>
            </a:lvl5pPr>
            <a:lvl6pPr indent="0" lvl="5" rtl="0">
              <a:spcBef>
                <a:spcPts val="0"/>
              </a:spcBef>
              <a:buNone/>
              <a:defRPr sz="2400"/>
            </a:lvl6pPr>
            <a:lvl7pPr indent="0" lvl="6" rtl="0">
              <a:spcBef>
                <a:spcPts val="0"/>
              </a:spcBef>
              <a:buNone/>
              <a:defRPr sz="2400"/>
            </a:lvl7pPr>
            <a:lvl8pPr indent="0" lvl="7" rtl="0">
              <a:spcBef>
                <a:spcPts val="0"/>
              </a:spcBef>
              <a:buNone/>
              <a:defRPr sz="2400"/>
            </a:lvl8pPr>
            <a:lvl9pPr indent="0" lvl="8" rtl="0">
              <a:spcBef>
                <a:spcPts val="0"/>
              </a:spcBef>
              <a:buNone/>
              <a:defRPr sz="2400"/>
            </a:lvl9pPr>
          </a:lstStyle>
          <a:p/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3242930" y="5159781"/>
            <a:ext cx="7017600" cy="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rIns="121875" tIns="121875"/>
          <a:lstStyle>
            <a:lvl1pPr indent="0" lvl="0" marL="0" marR="0" rtl="0" algn="l">
              <a:lnSpc>
                <a:spcPct val="100000"/>
              </a:lnSpc>
              <a:spcBef>
                <a:spcPts val="700"/>
              </a:spcBef>
              <a:buClr>
                <a:schemeClr val="lt2"/>
              </a:buClr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lnSpc>
                <a:spcPct val="110000"/>
              </a:lnSpc>
              <a:spcBef>
                <a:spcPts val="700"/>
              </a:spcBef>
              <a:buClr>
                <a:schemeClr val="lt2"/>
              </a:buClr>
              <a:buFont typeface="Cabin"/>
              <a:buNone/>
              <a:defRPr b="0" i="0" sz="20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lnSpc>
                <a:spcPct val="110000"/>
              </a:lnSpc>
              <a:spcBef>
                <a:spcPts val="70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lnSpc>
                <a:spcPct val="110000"/>
              </a:lnSpc>
              <a:spcBef>
                <a:spcPts val="700"/>
              </a:spcBef>
              <a:buClr>
                <a:schemeClr val="lt2"/>
              </a:buClr>
              <a:buFont typeface="Cabin"/>
              <a:buNone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lnSpc>
                <a:spcPct val="110000"/>
              </a:lnSpc>
              <a:spcBef>
                <a:spcPts val="700"/>
              </a:spcBef>
              <a:buClr>
                <a:schemeClr val="lt2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lnSpc>
                <a:spcPct val="110000"/>
              </a:lnSpc>
              <a:spcBef>
                <a:spcPts val="700"/>
              </a:spcBef>
              <a:buClr>
                <a:schemeClr val="lt2"/>
              </a:buClr>
              <a:buFont typeface="Cabin"/>
              <a:buNone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lnSpc>
                <a:spcPct val="110000"/>
              </a:lnSpc>
              <a:spcBef>
                <a:spcPts val="700"/>
              </a:spcBef>
              <a:buClr>
                <a:schemeClr val="lt2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lnSpc>
                <a:spcPct val="110000"/>
              </a:lnSpc>
              <a:spcBef>
                <a:spcPts val="700"/>
              </a:spcBef>
              <a:buClr>
                <a:schemeClr val="lt2"/>
              </a:buClr>
              <a:buFont typeface="Cabin"/>
              <a:buNone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lnSpc>
                <a:spcPct val="110000"/>
              </a:lnSpc>
              <a:spcBef>
                <a:spcPts val="700"/>
              </a:spcBef>
              <a:buClr>
                <a:schemeClr val="lt2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0" type="dt"/>
          </p:nvPr>
        </p:nvSpPr>
        <p:spPr>
          <a:xfrm>
            <a:off x="3236546" y="6375678"/>
            <a:ext cx="14940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rIns="121875" tIns="12187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048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26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4876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1" type="ftr"/>
          </p:nvPr>
        </p:nvSpPr>
        <p:spPr>
          <a:xfrm>
            <a:off x="5279064" y="6375678"/>
            <a:ext cx="4114800" cy="3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rIns="121875" tIns="12187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048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26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4876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" name="Shape 119"/>
          <p:cNvSpPr txBox="1"/>
          <p:nvPr>
            <p:ph idx="12" type="sldNum"/>
          </p:nvPr>
        </p:nvSpPr>
        <p:spPr>
          <a:xfrm>
            <a:off x="9942433" y="6375678"/>
            <a:ext cx="1487400" cy="3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rIns="121875" tIns="609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  <p:grpSp>
        <p:nvGrpSpPr>
          <p:cNvPr id="120" name="Shape 120" title="left scallop shape"/>
          <p:cNvGrpSpPr/>
          <p:nvPr/>
        </p:nvGrpSpPr>
        <p:grpSpPr>
          <a:xfrm>
            <a:off x="0" y="0"/>
            <a:ext cx="2814600" cy="6858000"/>
            <a:chOff x="0" y="0"/>
            <a:chExt cx="2814600" cy="6858000"/>
          </a:xfrm>
        </p:grpSpPr>
        <p:sp>
          <p:nvSpPr>
            <p:cNvPr id="121" name="Shape 121" title="left scallop shape"/>
            <p:cNvSpPr/>
            <p:nvPr/>
          </p:nvSpPr>
          <p:spPr>
            <a:xfrm>
              <a:off x="0" y="0"/>
              <a:ext cx="2814600" cy="6858000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60304" y="0"/>
                  </a:lnTo>
                  <a:lnTo>
                    <a:pt x="61319" y="1555"/>
                  </a:lnTo>
                  <a:lnTo>
                    <a:pt x="62335" y="3083"/>
                  </a:lnTo>
                  <a:lnTo>
                    <a:pt x="63485" y="4583"/>
                  </a:lnTo>
                  <a:lnTo>
                    <a:pt x="64771" y="6027"/>
                  </a:lnTo>
                  <a:lnTo>
                    <a:pt x="66328" y="7388"/>
                  </a:lnTo>
                  <a:lnTo>
                    <a:pt x="68155" y="8666"/>
                  </a:lnTo>
                  <a:lnTo>
                    <a:pt x="70118" y="9750"/>
                  </a:lnTo>
                  <a:lnTo>
                    <a:pt x="72351" y="10750"/>
                  </a:lnTo>
                  <a:lnTo>
                    <a:pt x="74788" y="11722"/>
                  </a:lnTo>
                  <a:lnTo>
                    <a:pt x="77495" y="12666"/>
                  </a:lnTo>
                  <a:lnTo>
                    <a:pt x="80203" y="13527"/>
                  </a:lnTo>
                  <a:lnTo>
                    <a:pt x="83045" y="14444"/>
                  </a:lnTo>
                  <a:lnTo>
                    <a:pt x="85956" y="15305"/>
                  </a:lnTo>
                  <a:lnTo>
                    <a:pt x="88730" y="16222"/>
                  </a:lnTo>
                  <a:lnTo>
                    <a:pt x="91505" y="17138"/>
                  </a:lnTo>
                  <a:lnTo>
                    <a:pt x="94077" y="18083"/>
                  </a:lnTo>
                  <a:lnTo>
                    <a:pt x="96446" y="19083"/>
                  </a:lnTo>
                  <a:lnTo>
                    <a:pt x="98544" y="20138"/>
                  </a:lnTo>
                  <a:lnTo>
                    <a:pt x="100439" y="21250"/>
                  </a:lnTo>
                  <a:lnTo>
                    <a:pt x="101861" y="22444"/>
                  </a:lnTo>
                  <a:lnTo>
                    <a:pt x="102944" y="23777"/>
                  </a:lnTo>
                  <a:lnTo>
                    <a:pt x="103553" y="25194"/>
                  </a:lnTo>
                  <a:lnTo>
                    <a:pt x="103824" y="26666"/>
                  </a:lnTo>
                  <a:lnTo>
                    <a:pt x="103824" y="28138"/>
                  </a:lnTo>
                  <a:lnTo>
                    <a:pt x="103553" y="29666"/>
                  </a:lnTo>
                  <a:lnTo>
                    <a:pt x="103079" y="31250"/>
                  </a:lnTo>
                  <a:lnTo>
                    <a:pt x="102538" y="32805"/>
                  </a:lnTo>
                  <a:lnTo>
                    <a:pt x="102064" y="34361"/>
                  </a:lnTo>
                  <a:lnTo>
                    <a:pt x="101590" y="35916"/>
                  </a:lnTo>
                  <a:lnTo>
                    <a:pt x="101252" y="37500"/>
                  </a:lnTo>
                  <a:lnTo>
                    <a:pt x="101116" y="39027"/>
                  </a:lnTo>
                  <a:lnTo>
                    <a:pt x="101319" y="40500"/>
                  </a:lnTo>
                  <a:lnTo>
                    <a:pt x="101793" y="41972"/>
                  </a:lnTo>
                  <a:lnTo>
                    <a:pt x="102673" y="43333"/>
                  </a:lnTo>
                  <a:lnTo>
                    <a:pt x="103891" y="44722"/>
                  </a:lnTo>
                  <a:lnTo>
                    <a:pt x="105380" y="46083"/>
                  </a:lnTo>
                  <a:lnTo>
                    <a:pt x="107140" y="47444"/>
                  </a:lnTo>
                  <a:lnTo>
                    <a:pt x="109035" y="48805"/>
                  </a:lnTo>
                  <a:lnTo>
                    <a:pt x="110998" y="50194"/>
                  </a:lnTo>
                  <a:lnTo>
                    <a:pt x="112961" y="51527"/>
                  </a:lnTo>
                  <a:lnTo>
                    <a:pt x="114788" y="52916"/>
                  </a:lnTo>
                  <a:lnTo>
                    <a:pt x="116480" y="54277"/>
                  </a:lnTo>
                  <a:lnTo>
                    <a:pt x="117901" y="55722"/>
                  </a:lnTo>
                  <a:lnTo>
                    <a:pt x="119052" y="57138"/>
                  </a:lnTo>
                  <a:lnTo>
                    <a:pt x="119729" y="58555"/>
                  </a:lnTo>
                  <a:lnTo>
                    <a:pt x="120000" y="60000"/>
                  </a:lnTo>
                  <a:lnTo>
                    <a:pt x="119729" y="61444"/>
                  </a:lnTo>
                  <a:lnTo>
                    <a:pt x="119052" y="62861"/>
                  </a:lnTo>
                  <a:lnTo>
                    <a:pt x="117901" y="64277"/>
                  </a:lnTo>
                  <a:lnTo>
                    <a:pt x="116480" y="65722"/>
                  </a:lnTo>
                  <a:lnTo>
                    <a:pt x="114788" y="67083"/>
                  </a:lnTo>
                  <a:lnTo>
                    <a:pt x="112961" y="68472"/>
                  </a:lnTo>
                  <a:lnTo>
                    <a:pt x="110998" y="69805"/>
                  </a:lnTo>
                  <a:lnTo>
                    <a:pt x="109035" y="71194"/>
                  </a:lnTo>
                  <a:lnTo>
                    <a:pt x="107140" y="72555"/>
                  </a:lnTo>
                  <a:lnTo>
                    <a:pt x="105380" y="73916"/>
                  </a:lnTo>
                  <a:lnTo>
                    <a:pt x="103891" y="75277"/>
                  </a:lnTo>
                  <a:lnTo>
                    <a:pt x="102673" y="76666"/>
                  </a:lnTo>
                  <a:lnTo>
                    <a:pt x="101793" y="78027"/>
                  </a:lnTo>
                  <a:lnTo>
                    <a:pt x="101319" y="79500"/>
                  </a:lnTo>
                  <a:lnTo>
                    <a:pt x="101116" y="80972"/>
                  </a:lnTo>
                  <a:lnTo>
                    <a:pt x="101252" y="82500"/>
                  </a:lnTo>
                  <a:lnTo>
                    <a:pt x="101590" y="84083"/>
                  </a:lnTo>
                  <a:lnTo>
                    <a:pt x="102064" y="85638"/>
                  </a:lnTo>
                  <a:lnTo>
                    <a:pt x="102538" y="87194"/>
                  </a:lnTo>
                  <a:lnTo>
                    <a:pt x="103079" y="88750"/>
                  </a:lnTo>
                  <a:lnTo>
                    <a:pt x="103553" y="90333"/>
                  </a:lnTo>
                  <a:lnTo>
                    <a:pt x="103824" y="91861"/>
                  </a:lnTo>
                  <a:lnTo>
                    <a:pt x="103824" y="93333"/>
                  </a:lnTo>
                  <a:lnTo>
                    <a:pt x="103553" y="94805"/>
                  </a:lnTo>
                  <a:lnTo>
                    <a:pt x="102944" y="96222"/>
                  </a:lnTo>
                  <a:lnTo>
                    <a:pt x="101861" y="97555"/>
                  </a:lnTo>
                  <a:lnTo>
                    <a:pt x="100439" y="98750"/>
                  </a:lnTo>
                  <a:lnTo>
                    <a:pt x="98544" y="99861"/>
                  </a:lnTo>
                  <a:lnTo>
                    <a:pt x="96446" y="100916"/>
                  </a:lnTo>
                  <a:lnTo>
                    <a:pt x="94077" y="101916"/>
                  </a:lnTo>
                  <a:lnTo>
                    <a:pt x="91505" y="102861"/>
                  </a:lnTo>
                  <a:lnTo>
                    <a:pt x="88730" y="103777"/>
                  </a:lnTo>
                  <a:lnTo>
                    <a:pt x="85956" y="104694"/>
                  </a:lnTo>
                  <a:lnTo>
                    <a:pt x="83045" y="105555"/>
                  </a:lnTo>
                  <a:lnTo>
                    <a:pt x="80203" y="106472"/>
                  </a:lnTo>
                  <a:lnTo>
                    <a:pt x="77495" y="107333"/>
                  </a:lnTo>
                  <a:lnTo>
                    <a:pt x="74788" y="108277"/>
                  </a:lnTo>
                  <a:lnTo>
                    <a:pt x="72351" y="109250"/>
                  </a:lnTo>
                  <a:lnTo>
                    <a:pt x="70118" y="110250"/>
                  </a:lnTo>
                  <a:lnTo>
                    <a:pt x="68155" y="111333"/>
                  </a:lnTo>
                  <a:lnTo>
                    <a:pt x="66328" y="112611"/>
                  </a:lnTo>
                  <a:lnTo>
                    <a:pt x="64771" y="113972"/>
                  </a:lnTo>
                  <a:lnTo>
                    <a:pt x="63485" y="115416"/>
                  </a:lnTo>
                  <a:lnTo>
                    <a:pt x="62335" y="116916"/>
                  </a:lnTo>
                  <a:lnTo>
                    <a:pt x="61319" y="118444"/>
                  </a:lnTo>
                  <a:lnTo>
                    <a:pt x="60304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122" name="Shape 122" title="left scallop inline"/>
            <p:cNvSpPr/>
            <p:nvPr/>
          </p:nvSpPr>
          <p:spPr>
            <a:xfrm>
              <a:off x="874382" y="0"/>
              <a:ext cx="1646100" cy="6858000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19787" y="0"/>
                  </a:lnTo>
                  <a:lnTo>
                    <a:pt x="21755" y="1527"/>
                  </a:lnTo>
                  <a:lnTo>
                    <a:pt x="23606" y="3055"/>
                  </a:lnTo>
                  <a:lnTo>
                    <a:pt x="25458" y="4611"/>
                  </a:lnTo>
                  <a:lnTo>
                    <a:pt x="27078" y="6194"/>
                  </a:lnTo>
                  <a:lnTo>
                    <a:pt x="29045" y="7722"/>
                  </a:lnTo>
                  <a:lnTo>
                    <a:pt x="31128" y="9194"/>
                  </a:lnTo>
                  <a:lnTo>
                    <a:pt x="33789" y="10583"/>
                  </a:lnTo>
                  <a:lnTo>
                    <a:pt x="36914" y="11861"/>
                  </a:lnTo>
                  <a:lnTo>
                    <a:pt x="40385" y="12944"/>
                  </a:lnTo>
                  <a:lnTo>
                    <a:pt x="44204" y="13972"/>
                  </a:lnTo>
                  <a:lnTo>
                    <a:pt x="48601" y="14916"/>
                  </a:lnTo>
                  <a:lnTo>
                    <a:pt x="53230" y="15861"/>
                  </a:lnTo>
                  <a:lnTo>
                    <a:pt x="58090" y="16750"/>
                  </a:lnTo>
                  <a:lnTo>
                    <a:pt x="62950" y="17638"/>
                  </a:lnTo>
                  <a:lnTo>
                    <a:pt x="67926" y="18555"/>
                  </a:lnTo>
                  <a:lnTo>
                    <a:pt x="72671" y="19444"/>
                  </a:lnTo>
                  <a:lnTo>
                    <a:pt x="77184" y="20388"/>
                  </a:lnTo>
                  <a:lnTo>
                    <a:pt x="81350" y="21416"/>
                  </a:lnTo>
                  <a:lnTo>
                    <a:pt x="85168" y="22444"/>
                  </a:lnTo>
                  <a:lnTo>
                    <a:pt x="88293" y="23555"/>
                  </a:lnTo>
                  <a:lnTo>
                    <a:pt x="90954" y="24805"/>
                  </a:lnTo>
                  <a:lnTo>
                    <a:pt x="92574" y="26027"/>
                  </a:lnTo>
                  <a:lnTo>
                    <a:pt x="93616" y="27388"/>
                  </a:lnTo>
                  <a:lnTo>
                    <a:pt x="94079" y="28722"/>
                  </a:lnTo>
                  <a:lnTo>
                    <a:pt x="93963" y="30138"/>
                  </a:lnTo>
                  <a:lnTo>
                    <a:pt x="93500" y="31555"/>
                  </a:lnTo>
                  <a:lnTo>
                    <a:pt x="92921" y="33027"/>
                  </a:lnTo>
                  <a:lnTo>
                    <a:pt x="92111" y="34500"/>
                  </a:lnTo>
                  <a:lnTo>
                    <a:pt x="91186" y="35972"/>
                  </a:lnTo>
                  <a:lnTo>
                    <a:pt x="90491" y="37444"/>
                  </a:lnTo>
                  <a:lnTo>
                    <a:pt x="90028" y="38916"/>
                  </a:lnTo>
                  <a:lnTo>
                    <a:pt x="89681" y="40333"/>
                  </a:lnTo>
                  <a:lnTo>
                    <a:pt x="90028" y="41722"/>
                  </a:lnTo>
                  <a:lnTo>
                    <a:pt x="90723" y="43083"/>
                  </a:lnTo>
                  <a:lnTo>
                    <a:pt x="92227" y="44500"/>
                  </a:lnTo>
                  <a:lnTo>
                    <a:pt x="94541" y="45888"/>
                  </a:lnTo>
                  <a:lnTo>
                    <a:pt x="97319" y="47277"/>
                  </a:lnTo>
                  <a:lnTo>
                    <a:pt x="100443" y="48666"/>
                  </a:lnTo>
                  <a:lnTo>
                    <a:pt x="103683" y="50027"/>
                  </a:lnTo>
                  <a:lnTo>
                    <a:pt x="107155" y="51416"/>
                  </a:lnTo>
                  <a:lnTo>
                    <a:pt x="110279" y="52805"/>
                  </a:lnTo>
                  <a:lnTo>
                    <a:pt x="113404" y="54222"/>
                  </a:lnTo>
                  <a:lnTo>
                    <a:pt x="116065" y="55638"/>
                  </a:lnTo>
                  <a:lnTo>
                    <a:pt x="118148" y="57055"/>
                  </a:lnTo>
                  <a:lnTo>
                    <a:pt x="119305" y="58500"/>
                  </a:lnTo>
                  <a:lnTo>
                    <a:pt x="120000" y="60000"/>
                  </a:lnTo>
                  <a:lnTo>
                    <a:pt x="119305" y="61500"/>
                  </a:lnTo>
                  <a:lnTo>
                    <a:pt x="118148" y="62944"/>
                  </a:lnTo>
                  <a:lnTo>
                    <a:pt x="116065" y="64361"/>
                  </a:lnTo>
                  <a:lnTo>
                    <a:pt x="113404" y="65777"/>
                  </a:lnTo>
                  <a:lnTo>
                    <a:pt x="110279" y="67194"/>
                  </a:lnTo>
                  <a:lnTo>
                    <a:pt x="107155" y="68583"/>
                  </a:lnTo>
                  <a:lnTo>
                    <a:pt x="103683" y="69972"/>
                  </a:lnTo>
                  <a:lnTo>
                    <a:pt x="100443" y="71333"/>
                  </a:lnTo>
                  <a:lnTo>
                    <a:pt x="97319" y="72722"/>
                  </a:lnTo>
                  <a:lnTo>
                    <a:pt x="94541" y="74111"/>
                  </a:lnTo>
                  <a:lnTo>
                    <a:pt x="92227" y="75500"/>
                  </a:lnTo>
                  <a:lnTo>
                    <a:pt x="90723" y="76916"/>
                  </a:lnTo>
                  <a:lnTo>
                    <a:pt x="90028" y="78277"/>
                  </a:lnTo>
                  <a:lnTo>
                    <a:pt x="89681" y="79666"/>
                  </a:lnTo>
                  <a:lnTo>
                    <a:pt x="90028" y="81083"/>
                  </a:lnTo>
                  <a:lnTo>
                    <a:pt x="90491" y="82555"/>
                  </a:lnTo>
                  <a:lnTo>
                    <a:pt x="91186" y="84027"/>
                  </a:lnTo>
                  <a:lnTo>
                    <a:pt x="92111" y="85500"/>
                  </a:lnTo>
                  <a:lnTo>
                    <a:pt x="92921" y="86972"/>
                  </a:lnTo>
                  <a:lnTo>
                    <a:pt x="93500" y="88444"/>
                  </a:lnTo>
                  <a:lnTo>
                    <a:pt x="93963" y="89861"/>
                  </a:lnTo>
                  <a:lnTo>
                    <a:pt x="94079" y="91277"/>
                  </a:lnTo>
                  <a:lnTo>
                    <a:pt x="93616" y="92611"/>
                  </a:lnTo>
                  <a:lnTo>
                    <a:pt x="92574" y="93972"/>
                  </a:lnTo>
                  <a:lnTo>
                    <a:pt x="90954" y="95194"/>
                  </a:lnTo>
                  <a:lnTo>
                    <a:pt x="88293" y="96444"/>
                  </a:lnTo>
                  <a:lnTo>
                    <a:pt x="85168" y="97555"/>
                  </a:lnTo>
                  <a:lnTo>
                    <a:pt x="81350" y="98583"/>
                  </a:lnTo>
                  <a:lnTo>
                    <a:pt x="77184" y="99611"/>
                  </a:lnTo>
                  <a:lnTo>
                    <a:pt x="72671" y="100555"/>
                  </a:lnTo>
                  <a:lnTo>
                    <a:pt x="67926" y="101444"/>
                  </a:lnTo>
                  <a:lnTo>
                    <a:pt x="62950" y="102361"/>
                  </a:lnTo>
                  <a:lnTo>
                    <a:pt x="58090" y="103250"/>
                  </a:lnTo>
                  <a:lnTo>
                    <a:pt x="53230" y="104138"/>
                  </a:lnTo>
                  <a:lnTo>
                    <a:pt x="48601" y="105083"/>
                  </a:lnTo>
                  <a:lnTo>
                    <a:pt x="44204" y="106027"/>
                  </a:lnTo>
                  <a:lnTo>
                    <a:pt x="40385" y="107055"/>
                  </a:lnTo>
                  <a:lnTo>
                    <a:pt x="36914" y="108138"/>
                  </a:lnTo>
                  <a:lnTo>
                    <a:pt x="33789" y="109416"/>
                  </a:lnTo>
                  <a:lnTo>
                    <a:pt x="31128" y="110805"/>
                  </a:lnTo>
                  <a:lnTo>
                    <a:pt x="29045" y="112277"/>
                  </a:lnTo>
                  <a:lnTo>
                    <a:pt x="27078" y="113805"/>
                  </a:lnTo>
                  <a:lnTo>
                    <a:pt x="25458" y="115388"/>
                  </a:lnTo>
                  <a:lnTo>
                    <a:pt x="23606" y="116944"/>
                  </a:lnTo>
                  <a:lnTo>
                    <a:pt x="21755" y="118472"/>
                  </a:lnTo>
                  <a:lnTo>
                    <a:pt x="19787" y="120000"/>
                  </a:lnTo>
                  <a:lnTo>
                    <a:pt x="0" y="120000"/>
                  </a:lnTo>
                  <a:lnTo>
                    <a:pt x="1967" y="118833"/>
                  </a:lnTo>
                  <a:lnTo>
                    <a:pt x="3818" y="117555"/>
                  </a:lnTo>
                  <a:lnTo>
                    <a:pt x="5323" y="116194"/>
                  </a:lnTo>
                  <a:lnTo>
                    <a:pt x="6943" y="114750"/>
                  </a:lnTo>
                  <a:lnTo>
                    <a:pt x="8678" y="113194"/>
                  </a:lnTo>
                  <a:lnTo>
                    <a:pt x="10414" y="111638"/>
                  </a:lnTo>
                  <a:lnTo>
                    <a:pt x="12613" y="110111"/>
                  </a:lnTo>
                  <a:lnTo>
                    <a:pt x="14927" y="108583"/>
                  </a:lnTo>
                  <a:lnTo>
                    <a:pt x="18052" y="107083"/>
                  </a:lnTo>
                  <a:lnTo>
                    <a:pt x="21523" y="105666"/>
                  </a:lnTo>
                  <a:lnTo>
                    <a:pt x="25689" y="104333"/>
                  </a:lnTo>
                  <a:lnTo>
                    <a:pt x="30202" y="103138"/>
                  </a:lnTo>
                  <a:lnTo>
                    <a:pt x="35062" y="102000"/>
                  </a:lnTo>
                  <a:lnTo>
                    <a:pt x="40270" y="100944"/>
                  </a:lnTo>
                  <a:lnTo>
                    <a:pt x="45361" y="99972"/>
                  </a:lnTo>
                  <a:lnTo>
                    <a:pt x="50684" y="99027"/>
                  </a:lnTo>
                  <a:lnTo>
                    <a:pt x="55776" y="98083"/>
                  </a:lnTo>
                  <a:lnTo>
                    <a:pt x="60520" y="97194"/>
                  </a:lnTo>
                  <a:lnTo>
                    <a:pt x="64918" y="96277"/>
                  </a:lnTo>
                  <a:lnTo>
                    <a:pt x="68736" y="95388"/>
                  </a:lnTo>
                  <a:lnTo>
                    <a:pt x="71745" y="94444"/>
                  </a:lnTo>
                  <a:lnTo>
                    <a:pt x="73828" y="93527"/>
                  </a:lnTo>
                  <a:lnTo>
                    <a:pt x="74869" y="92666"/>
                  </a:lnTo>
                  <a:lnTo>
                    <a:pt x="75448" y="91722"/>
                  </a:lnTo>
                  <a:lnTo>
                    <a:pt x="75679" y="90694"/>
                  </a:lnTo>
                  <a:lnTo>
                    <a:pt x="75332" y="89555"/>
                  </a:lnTo>
                  <a:lnTo>
                    <a:pt x="74869" y="88361"/>
                  </a:lnTo>
                  <a:lnTo>
                    <a:pt x="74291" y="87138"/>
                  </a:lnTo>
                  <a:lnTo>
                    <a:pt x="73712" y="85861"/>
                  </a:lnTo>
                  <a:lnTo>
                    <a:pt x="72439" y="83916"/>
                  </a:lnTo>
                  <a:lnTo>
                    <a:pt x="71745" y="82000"/>
                  </a:lnTo>
                  <a:lnTo>
                    <a:pt x="71282" y="80027"/>
                  </a:lnTo>
                  <a:lnTo>
                    <a:pt x="71513" y="78027"/>
                  </a:lnTo>
                  <a:lnTo>
                    <a:pt x="72671" y="76027"/>
                  </a:lnTo>
                  <a:lnTo>
                    <a:pt x="74291" y="74472"/>
                  </a:lnTo>
                  <a:lnTo>
                    <a:pt x="76489" y="72944"/>
                  </a:lnTo>
                  <a:lnTo>
                    <a:pt x="79267" y="71500"/>
                  </a:lnTo>
                  <a:lnTo>
                    <a:pt x="82275" y="70027"/>
                  </a:lnTo>
                  <a:lnTo>
                    <a:pt x="85515" y="68666"/>
                  </a:lnTo>
                  <a:lnTo>
                    <a:pt x="88756" y="67305"/>
                  </a:lnTo>
                  <a:lnTo>
                    <a:pt x="91533" y="66138"/>
                  </a:lnTo>
                  <a:lnTo>
                    <a:pt x="94079" y="65055"/>
                  </a:lnTo>
                  <a:lnTo>
                    <a:pt x="96509" y="63972"/>
                  </a:lnTo>
                  <a:lnTo>
                    <a:pt x="98476" y="62916"/>
                  </a:lnTo>
                  <a:lnTo>
                    <a:pt x="99980" y="61888"/>
                  </a:lnTo>
                  <a:lnTo>
                    <a:pt x="101022" y="60944"/>
                  </a:lnTo>
                  <a:lnTo>
                    <a:pt x="101369" y="60000"/>
                  </a:lnTo>
                  <a:lnTo>
                    <a:pt x="101022" y="59055"/>
                  </a:lnTo>
                  <a:lnTo>
                    <a:pt x="99980" y="58111"/>
                  </a:lnTo>
                  <a:lnTo>
                    <a:pt x="98476" y="57083"/>
                  </a:lnTo>
                  <a:lnTo>
                    <a:pt x="96509" y="56027"/>
                  </a:lnTo>
                  <a:lnTo>
                    <a:pt x="94079" y="54944"/>
                  </a:lnTo>
                  <a:lnTo>
                    <a:pt x="91533" y="53861"/>
                  </a:lnTo>
                  <a:lnTo>
                    <a:pt x="88756" y="52694"/>
                  </a:lnTo>
                  <a:lnTo>
                    <a:pt x="85515" y="51333"/>
                  </a:lnTo>
                  <a:lnTo>
                    <a:pt x="82275" y="49972"/>
                  </a:lnTo>
                  <a:lnTo>
                    <a:pt x="79267" y="48500"/>
                  </a:lnTo>
                  <a:lnTo>
                    <a:pt x="76489" y="47055"/>
                  </a:lnTo>
                  <a:lnTo>
                    <a:pt x="74291" y="45527"/>
                  </a:lnTo>
                  <a:lnTo>
                    <a:pt x="72671" y="43972"/>
                  </a:lnTo>
                  <a:lnTo>
                    <a:pt x="71513" y="41972"/>
                  </a:lnTo>
                  <a:lnTo>
                    <a:pt x="71282" y="39972"/>
                  </a:lnTo>
                  <a:lnTo>
                    <a:pt x="71745" y="38000"/>
                  </a:lnTo>
                  <a:lnTo>
                    <a:pt x="72439" y="36083"/>
                  </a:lnTo>
                  <a:lnTo>
                    <a:pt x="73712" y="34138"/>
                  </a:lnTo>
                  <a:lnTo>
                    <a:pt x="74291" y="32861"/>
                  </a:lnTo>
                  <a:lnTo>
                    <a:pt x="74869" y="31638"/>
                  </a:lnTo>
                  <a:lnTo>
                    <a:pt x="75332" y="30444"/>
                  </a:lnTo>
                  <a:lnTo>
                    <a:pt x="75679" y="29305"/>
                  </a:lnTo>
                  <a:lnTo>
                    <a:pt x="75448" y="28277"/>
                  </a:lnTo>
                  <a:lnTo>
                    <a:pt x="74869" y="27333"/>
                  </a:lnTo>
                  <a:lnTo>
                    <a:pt x="73828" y="26472"/>
                  </a:lnTo>
                  <a:lnTo>
                    <a:pt x="71745" y="25555"/>
                  </a:lnTo>
                  <a:lnTo>
                    <a:pt x="68736" y="24611"/>
                  </a:lnTo>
                  <a:lnTo>
                    <a:pt x="64918" y="23722"/>
                  </a:lnTo>
                  <a:lnTo>
                    <a:pt x="60520" y="22833"/>
                  </a:lnTo>
                  <a:lnTo>
                    <a:pt x="55776" y="21916"/>
                  </a:lnTo>
                  <a:lnTo>
                    <a:pt x="50684" y="20972"/>
                  </a:lnTo>
                  <a:lnTo>
                    <a:pt x="45361" y="20027"/>
                  </a:lnTo>
                  <a:lnTo>
                    <a:pt x="40270" y="19055"/>
                  </a:lnTo>
                  <a:lnTo>
                    <a:pt x="35062" y="18000"/>
                  </a:lnTo>
                  <a:lnTo>
                    <a:pt x="30202" y="16861"/>
                  </a:lnTo>
                  <a:lnTo>
                    <a:pt x="25689" y="15666"/>
                  </a:lnTo>
                  <a:lnTo>
                    <a:pt x="21523" y="14333"/>
                  </a:lnTo>
                  <a:lnTo>
                    <a:pt x="18052" y="12916"/>
                  </a:lnTo>
                  <a:lnTo>
                    <a:pt x="14927" y="11416"/>
                  </a:lnTo>
                  <a:lnTo>
                    <a:pt x="12613" y="9888"/>
                  </a:lnTo>
                  <a:lnTo>
                    <a:pt x="10414" y="8361"/>
                  </a:lnTo>
                  <a:lnTo>
                    <a:pt x="8678" y="6805"/>
                  </a:lnTo>
                  <a:lnTo>
                    <a:pt x="6943" y="5250"/>
                  </a:lnTo>
                  <a:lnTo>
                    <a:pt x="5323" y="3805"/>
                  </a:lnTo>
                  <a:lnTo>
                    <a:pt x="3818" y="2444"/>
                  </a:lnTo>
                  <a:lnTo>
                    <a:pt x="1967" y="116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1251677" y="382385"/>
            <a:ext cx="10178400" cy="14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rIns="121875" tIns="1218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Impact"/>
              <a:buNone/>
              <a:defRPr b="0" i="0" sz="5100" u="none" cap="none" strike="noStrik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rtl="0">
              <a:spcBef>
                <a:spcPts val="0"/>
              </a:spcBef>
              <a:buNone/>
              <a:defRPr sz="2400"/>
            </a:lvl2pPr>
            <a:lvl3pPr indent="0" lvl="2" rtl="0">
              <a:spcBef>
                <a:spcPts val="0"/>
              </a:spcBef>
              <a:buNone/>
              <a:defRPr sz="2400"/>
            </a:lvl3pPr>
            <a:lvl4pPr indent="0" lvl="3" rtl="0">
              <a:spcBef>
                <a:spcPts val="0"/>
              </a:spcBef>
              <a:buNone/>
              <a:defRPr sz="2400"/>
            </a:lvl4pPr>
            <a:lvl5pPr indent="0" lvl="4" rtl="0">
              <a:spcBef>
                <a:spcPts val="0"/>
              </a:spcBef>
              <a:buNone/>
              <a:defRPr sz="2400"/>
            </a:lvl5pPr>
            <a:lvl6pPr indent="0" lvl="5" rtl="0">
              <a:spcBef>
                <a:spcPts val="0"/>
              </a:spcBef>
              <a:buNone/>
              <a:defRPr sz="2400"/>
            </a:lvl6pPr>
            <a:lvl7pPr indent="0" lvl="6" rtl="0">
              <a:spcBef>
                <a:spcPts val="0"/>
              </a:spcBef>
              <a:buNone/>
              <a:defRPr sz="2400"/>
            </a:lvl7pPr>
            <a:lvl8pPr indent="0" lvl="7" rtl="0">
              <a:spcBef>
                <a:spcPts val="0"/>
              </a:spcBef>
              <a:buNone/>
              <a:defRPr sz="2400"/>
            </a:lvl8pPr>
            <a:lvl9pPr indent="0" lvl="8" rtl="0">
              <a:spcBef>
                <a:spcPts val="0"/>
              </a:spcBef>
              <a:buNone/>
              <a:defRPr sz="2400"/>
            </a:lvl9pPr>
          </a:lstStyle>
          <a:p/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1257300" y="2286000"/>
            <a:ext cx="4800600" cy="36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rIns="121875" tIns="121875"/>
          <a:lstStyle>
            <a:lvl1pPr indent="-101600" lvl="0" marL="2286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114300" lvl="1" marL="6858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18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127000" lvl="2" marL="11430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39700" lvl="3" marL="16002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139700" lvl="4" marL="20574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139700" lvl="5" marL="25146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139700" lvl="6" marL="29718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39700" lvl="7" marL="34290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139700" lvl="8" marL="38862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2" type="body"/>
          </p:nvPr>
        </p:nvSpPr>
        <p:spPr>
          <a:xfrm>
            <a:off x="6647795" y="2286000"/>
            <a:ext cx="4800600" cy="36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rIns="121875" tIns="121875"/>
          <a:lstStyle>
            <a:lvl1pPr indent="-101600" lvl="0" marL="2286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114300" lvl="1" marL="6858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18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127000" lvl="2" marL="11430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39700" lvl="3" marL="16002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139700" lvl="4" marL="20574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139700" lvl="5" marL="25146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139700" lvl="6" marL="29718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39700" lvl="7" marL="34290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139700" lvl="8" marL="38862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27" name="Shape 127"/>
          <p:cNvSpPr txBox="1"/>
          <p:nvPr>
            <p:ph idx="10" type="dt"/>
          </p:nvPr>
        </p:nvSpPr>
        <p:spPr>
          <a:xfrm>
            <a:off x="1251677" y="6375678"/>
            <a:ext cx="23295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rIns="121875" tIns="12187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048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26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4876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" name="Shape 128"/>
          <p:cNvSpPr txBox="1"/>
          <p:nvPr>
            <p:ph idx="11" type="ftr"/>
          </p:nvPr>
        </p:nvSpPr>
        <p:spPr>
          <a:xfrm>
            <a:off x="4038600" y="6375678"/>
            <a:ext cx="4114800" cy="3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rIns="121875" tIns="12187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048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26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4876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9" name="Shape 129"/>
          <p:cNvSpPr txBox="1"/>
          <p:nvPr>
            <p:ph idx="12" type="sldNum"/>
          </p:nvPr>
        </p:nvSpPr>
        <p:spPr>
          <a:xfrm>
            <a:off x="8610601" y="6375678"/>
            <a:ext cx="2819100" cy="3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rIns="121875" tIns="609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1252727" y="381000"/>
            <a:ext cx="10173000" cy="14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rIns="121875" tIns="1218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Impact"/>
              <a:buNone/>
              <a:defRPr b="0" i="0" sz="5100" u="none" cap="none" strike="noStrik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rtl="0">
              <a:spcBef>
                <a:spcPts val="0"/>
              </a:spcBef>
              <a:buNone/>
              <a:defRPr sz="2400"/>
            </a:lvl2pPr>
            <a:lvl3pPr indent="0" lvl="2" rtl="0">
              <a:spcBef>
                <a:spcPts val="0"/>
              </a:spcBef>
              <a:buNone/>
              <a:defRPr sz="2400"/>
            </a:lvl3pPr>
            <a:lvl4pPr indent="0" lvl="3" rtl="0">
              <a:spcBef>
                <a:spcPts val="0"/>
              </a:spcBef>
              <a:buNone/>
              <a:defRPr sz="2400"/>
            </a:lvl4pPr>
            <a:lvl5pPr indent="0" lvl="4" rtl="0">
              <a:spcBef>
                <a:spcPts val="0"/>
              </a:spcBef>
              <a:buNone/>
              <a:defRPr sz="2400"/>
            </a:lvl5pPr>
            <a:lvl6pPr indent="0" lvl="5" rtl="0">
              <a:spcBef>
                <a:spcPts val="0"/>
              </a:spcBef>
              <a:buNone/>
              <a:defRPr sz="2400"/>
            </a:lvl6pPr>
            <a:lvl7pPr indent="0" lvl="6" rtl="0">
              <a:spcBef>
                <a:spcPts val="0"/>
              </a:spcBef>
              <a:buNone/>
              <a:defRPr sz="2400"/>
            </a:lvl7pPr>
            <a:lvl8pPr indent="0" lvl="7" rtl="0">
              <a:spcBef>
                <a:spcPts val="0"/>
              </a:spcBef>
              <a:buNone/>
              <a:defRPr sz="2400"/>
            </a:lvl8pPr>
            <a:lvl9pPr indent="0" lvl="8" rtl="0">
              <a:spcBef>
                <a:spcPts val="0"/>
              </a:spcBef>
              <a:buNone/>
              <a:defRPr sz="2400"/>
            </a:lvl9pPr>
          </a:lstStyle>
          <a:p/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1251678" y="2199633"/>
            <a:ext cx="4800600" cy="632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875" lIns="121875" rIns="121875" tIns="121875"/>
          <a:lstStyle>
            <a:lvl1pPr indent="0" lvl="0" marL="0" marR="0" rtl="0" algn="l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b="1" i="0" sz="19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Cabin"/>
              <a:buNone/>
              <a:defRPr b="1" i="0" sz="19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b="1" i="0" sz="18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Cabin"/>
              <a:buNone/>
              <a:defRPr b="1" i="0" sz="16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b="1" i="0" sz="16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Cabin"/>
              <a:buNone/>
              <a:defRPr b="1" i="0" sz="16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b="1" i="0" sz="16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Cabin"/>
              <a:buNone/>
              <a:defRPr b="1" i="0" sz="16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b="1" i="0" sz="16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33" name="Shape 133"/>
          <p:cNvSpPr txBox="1"/>
          <p:nvPr>
            <p:ph idx="2" type="body"/>
          </p:nvPr>
        </p:nvSpPr>
        <p:spPr>
          <a:xfrm>
            <a:off x="1257300" y="2909101"/>
            <a:ext cx="4800600" cy="29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rIns="121875" tIns="121875"/>
          <a:lstStyle>
            <a:lvl1pPr indent="-101600" lvl="0" marL="2286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114300" lvl="1" marL="6858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18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127000" lvl="2" marL="11430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39700" lvl="3" marL="16002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139700" lvl="4" marL="20574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139700" lvl="5" marL="25146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139700" lvl="6" marL="29718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39700" lvl="7" marL="34290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139700" lvl="8" marL="38862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34" name="Shape 134"/>
          <p:cNvSpPr txBox="1"/>
          <p:nvPr>
            <p:ph idx="3" type="body"/>
          </p:nvPr>
        </p:nvSpPr>
        <p:spPr>
          <a:xfrm>
            <a:off x="6633864" y="2199633"/>
            <a:ext cx="4800600" cy="632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875" lIns="121875" rIns="121875" tIns="121875"/>
          <a:lstStyle>
            <a:lvl1pPr indent="0" lvl="0" marL="0" marR="0" rtl="0" algn="l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b="1" i="0" sz="19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Cabin"/>
              <a:buNone/>
              <a:defRPr b="1" i="0" sz="19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b="1" i="0" sz="18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Cabin"/>
              <a:buNone/>
              <a:defRPr b="1" i="0" sz="16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b="1" i="0" sz="16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Cabin"/>
              <a:buNone/>
              <a:defRPr b="1" i="0" sz="16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b="1" i="0" sz="16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Cabin"/>
              <a:buNone/>
              <a:defRPr b="1" i="0" sz="16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b="1" i="0" sz="16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35" name="Shape 135"/>
          <p:cNvSpPr txBox="1"/>
          <p:nvPr>
            <p:ph idx="4" type="body"/>
          </p:nvPr>
        </p:nvSpPr>
        <p:spPr>
          <a:xfrm>
            <a:off x="6633864" y="2909101"/>
            <a:ext cx="4800600" cy="29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rIns="121875" tIns="121875"/>
          <a:lstStyle>
            <a:lvl1pPr indent="-101600" lvl="0" marL="2286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114300" lvl="1" marL="6858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18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127000" lvl="2" marL="11430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39700" lvl="3" marL="16002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139700" lvl="4" marL="20574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139700" lvl="5" marL="25146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139700" lvl="6" marL="29718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39700" lvl="7" marL="34290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139700" lvl="8" marL="38862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36" name="Shape 136"/>
          <p:cNvSpPr txBox="1"/>
          <p:nvPr>
            <p:ph idx="10" type="dt"/>
          </p:nvPr>
        </p:nvSpPr>
        <p:spPr>
          <a:xfrm>
            <a:off x="1251677" y="6375678"/>
            <a:ext cx="23295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rIns="121875" tIns="12187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048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26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4876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" name="Shape 137"/>
          <p:cNvSpPr txBox="1"/>
          <p:nvPr>
            <p:ph idx="11" type="ftr"/>
          </p:nvPr>
        </p:nvSpPr>
        <p:spPr>
          <a:xfrm>
            <a:off x="4038600" y="6375678"/>
            <a:ext cx="4114800" cy="3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rIns="121875" tIns="12187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048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26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4876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8" name="Shape 138"/>
          <p:cNvSpPr txBox="1"/>
          <p:nvPr>
            <p:ph idx="12" type="sldNum"/>
          </p:nvPr>
        </p:nvSpPr>
        <p:spPr>
          <a:xfrm>
            <a:off x="8610601" y="6375678"/>
            <a:ext cx="2819100" cy="3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rIns="121875" tIns="609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1251677" y="382385"/>
            <a:ext cx="10178400" cy="14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rIns="121875" tIns="1218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Impact"/>
              <a:buNone/>
              <a:defRPr b="0" i="0" sz="5100" u="none" cap="none" strike="noStrik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rtl="0">
              <a:spcBef>
                <a:spcPts val="0"/>
              </a:spcBef>
              <a:buNone/>
              <a:defRPr sz="2400"/>
            </a:lvl2pPr>
            <a:lvl3pPr indent="0" lvl="2" rtl="0">
              <a:spcBef>
                <a:spcPts val="0"/>
              </a:spcBef>
              <a:buNone/>
              <a:defRPr sz="2400"/>
            </a:lvl3pPr>
            <a:lvl4pPr indent="0" lvl="3" rtl="0">
              <a:spcBef>
                <a:spcPts val="0"/>
              </a:spcBef>
              <a:buNone/>
              <a:defRPr sz="2400"/>
            </a:lvl4pPr>
            <a:lvl5pPr indent="0" lvl="4" rtl="0">
              <a:spcBef>
                <a:spcPts val="0"/>
              </a:spcBef>
              <a:buNone/>
              <a:defRPr sz="2400"/>
            </a:lvl5pPr>
            <a:lvl6pPr indent="0" lvl="5" rtl="0">
              <a:spcBef>
                <a:spcPts val="0"/>
              </a:spcBef>
              <a:buNone/>
              <a:defRPr sz="2400"/>
            </a:lvl6pPr>
            <a:lvl7pPr indent="0" lvl="6" rtl="0">
              <a:spcBef>
                <a:spcPts val="0"/>
              </a:spcBef>
              <a:buNone/>
              <a:defRPr sz="2400"/>
            </a:lvl7pPr>
            <a:lvl8pPr indent="0" lvl="7" rtl="0">
              <a:spcBef>
                <a:spcPts val="0"/>
              </a:spcBef>
              <a:buNone/>
              <a:defRPr sz="2400"/>
            </a:lvl8pPr>
            <a:lvl9pPr indent="0" lvl="8" rtl="0">
              <a:spcBef>
                <a:spcPts val="0"/>
              </a:spcBef>
              <a:buNone/>
              <a:defRPr sz="2400"/>
            </a:lvl9pPr>
          </a:lstStyle>
          <a:p/>
        </p:txBody>
      </p:sp>
      <p:sp>
        <p:nvSpPr>
          <p:cNvPr id="141" name="Shape 141"/>
          <p:cNvSpPr txBox="1"/>
          <p:nvPr>
            <p:ph idx="10" type="dt"/>
          </p:nvPr>
        </p:nvSpPr>
        <p:spPr>
          <a:xfrm>
            <a:off x="1251677" y="6375678"/>
            <a:ext cx="23295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rIns="121875" tIns="12187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048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26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4876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2" name="Shape 142"/>
          <p:cNvSpPr txBox="1"/>
          <p:nvPr>
            <p:ph idx="11" type="ftr"/>
          </p:nvPr>
        </p:nvSpPr>
        <p:spPr>
          <a:xfrm>
            <a:off x="4038600" y="6375678"/>
            <a:ext cx="4114800" cy="3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rIns="121875" tIns="12187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048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26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4876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3" name="Shape 143"/>
          <p:cNvSpPr txBox="1"/>
          <p:nvPr>
            <p:ph idx="12" type="sldNum"/>
          </p:nvPr>
        </p:nvSpPr>
        <p:spPr>
          <a:xfrm>
            <a:off x="8610601" y="6375678"/>
            <a:ext cx="2819100" cy="3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rIns="121875" tIns="609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3" name="Shape 23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 title="right scallop background shape"/>
          <p:cNvSpPr/>
          <p:nvPr/>
        </p:nvSpPr>
        <p:spPr>
          <a:xfrm>
            <a:off x="7389811" y="0"/>
            <a:ext cx="4801800" cy="6858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119" y="118833"/>
                </a:lnTo>
                <a:lnTo>
                  <a:pt x="317" y="117861"/>
                </a:lnTo>
                <a:lnTo>
                  <a:pt x="555" y="116944"/>
                </a:lnTo>
                <a:lnTo>
                  <a:pt x="952" y="116194"/>
                </a:lnTo>
                <a:lnTo>
                  <a:pt x="1348" y="115444"/>
                </a:lnTo>
                <a:lnTo>
                  <a:pt x="1824" y="114805"/>
                </a:lnTo>
                <a:lnTo>
                  <a:pt x="2300" y="114138"/>
                </a:lnTo>
                <a:lnTo>
                  <a:pt x="2737" y="113527"/>
                </a:lnTo>
                <a:lnTo>
                  <a:pt x="3173" y="112833"/>
                </a:lnTo>
                <a:lnTo>
                  <a:pt x="3570" y="112111"/>
                </a:lnTo>
                <a:lnTo>
                  <a:pt x="3927" y="111305"/>
                </a:lnTo>
                <a:lnTo>
                  <a:pt x="4204" y="110444"/>
                </a:lnTo>
                <a:lnTo>
                  <a:pt x="4403" y="109388"/>
                </a:lnTo>
                <a:lnTo>
                  <a:pt x="4482" y="108194"/>
                </a:lnTo>
                <a:lnTo>
                  <a:pt x="4403" y="106972"/>
                </a:lnTo>
                <a:lnTo>
                  <a:pt x="4204" y="105972"/>
                </a:lnTo>
                <a:lnTo>
                  <a:pt x="3927" y="105055"/>
                </a:lnTo>
                <a:lnTo>
                  <a:pt x="3570" y="104222"/>
                </a:lnTo>
                <a:lnTo>
                  <a:pt x="3173" y="103500"/>
                </a:lnTo>
                <a:lnTo>
                  <a:pt x="2697" y="102833"/>
                </a:lnTo>
                <a:lnTo>
                  <a:pt x="2221" y="102194"/>
                </a:lnTo>
                <a:lnTo>
                  <a:pt x="1745" y="101527"/>
                </a:lnTo>
                <a:lnTo>
                  <a:pt x="1309" y="100833"/>
                </a:lnTo>
                <a:lnTo>
                  <a:pt x="872" y="100111"/>
                </a:lnTo>
                <a:lnTo>
                  <a:pt x="515" y="99305"/>
                </a:lnTo>
                <a:lnTo>
                  <a:pt x="277" y="98388"/>
                </a:lnTo>
                <a:lnTo>
                  <a:pt x="39" y="97333"/>
                </a:lnTo>
                <a:lnTo>
                  <a:pt x="0" y="96138"/>
                </a:lnTo>
                <a:lnTo>
                  <a:pt x="39" y="94944"/>
                </a:lnTo>
                <a:lnTo>
                  <a:pt x="277" y="93888"/>
                </a:lnTo>
                <a:lnTo>
                  <a:pt x="515" y="92972"/>
                </a:lnTo>
                <a:lnTo>
                  <a:pt x="872" y="92194"/>
                </a:lnTo>
                <a:lnTo>
                  <a:pt x="1309" y="91444"/>
                </a:lnTo>
                <a:lnTo>
                  <a:pt x="1745" y="90750"/>
                </a:lnTo>
                <a:lnTo>
                  <a:pt x="2221" y="90111"/>
                </a:lnTo>
                <a:lnTo>
                  <a:pt x="2697" y="89500"/>
                </a:lnTo>
                <a:lnTo>
                  <a:pt x="3173" y="88805"/>
                </a:lnTo>
                <a:lnTo>
                  <a:pt x="3570" y="88083"/>
                </a:lnTo>
                <a:lnTo>
                  <a:pt x="3927" y="87277"/>
                </a:lnTo>
                <a:lnTo>
                  <a:pt x="4204" y="86361"/>
                </a:lnTo>
                <a:lnTo>
                  <a:pt x="4403" y="85305"/>
                </a:lnTo>
                <a:lnTo>
                  <a:pt x="4482" y="84111"/>
                </a:lnTo>
                <a:lnTo>
                  <a:pt x="4403" y="82916"/>
                </a:lnTo>
                <a:lnTo>
                  <a:pt x="4204" y="81861"/>
                </a:lnTo>
                <a:lnTo>
                  <a:pt x="3927" y="80944"/>
                </a:lnTo>
                <a:lnTo>
                  <a:pt x="3570" y="80138"/>
                </a:lnTo>
                <a:lnTo>
                  <a:pt x="3173" y="79388"/>
                </a:lnTo>
                <a:lnTo>
                  <a:pt x="2697" y="78722"/>
                </a:lnTo>
                <a:lnTo>
                  <a:pt x="1745" y="77416"/>
                </a:lnTo>
                <a:lnTo>
                  <a:pt x="1309" y="76750"/>
                </a:lnTo>
                <a:lnTo>
                  <a:pt x="872" y="76000"/>
                </a:lnTo>
                <a:lnTo>
                  <a:pt x="515" y="75194"/>
                </a:lnTo>
                <a:lnTo>
                  <a:pt x="277" y="74277"/>
                </a:lnTo>
                <a:lnTo>
                  <a:pt x="39" y="73250"/>
                </a:lnTo>
                <a:lnTo>
                  <a:pt x="0" y="72027"/>
                </a:lnTo>
                <a:lnTo>
                  <a:pt x="39" y="70833"/>
                </a:lnTo>
                <a:lnTo>
                  <a:pt x="277" y="69777"/>
                </a:lnTo>
                <a:lnTo>
                  <a:pt x="515" y="68861"/>
                </a:lnTo>
                <a:lnTo>
                  <a:pt x="872" y="68083"/>
                </a:lnTo>
                <a:lnTo>
                  <a:pt x="1309" y="67333"/>
                </a:lnTo>
                <a:lnTo>
                  <a:pt x="1745" y="66694"/>
                </a:lnTo>
                <a:lnTo>
                  <a:pt x="2697" y="65388"/>
                </a:lnTo>
                <a:lnTo>
                  <a:pt x="3173" y="64694"/>
                </a:lnTo>
                <a:lnTo>
                  <a:pt x="3570" y="63972"/>
                </a:lnTo>
                <a:lnTo>
                  <a:pt x="3927" y="63166"/>
                </a:lnTo>
                <a:lnTo>
                  <a:pt x="4204" y="62250"/>
                </a:lnTo>
                <a:lnTo>
                  <a:pt x="4403" y="61194"/>
                </a:lnTo>
                <a:lnTo>
                  <a:pt x="4482" y="59972"/>
                </a:lnTo>
                <a:lnTo>
                  <a:pt x="4403" y="58805"/>
                </a:lnTo>
                <a:lnTo>
                  <a:pt x="4204" y="57750"/>
                </a:lnTo>
                <a:lnTo>
                  <a:pt x="3927" y="56833"/>
                </a:lnTo>
                <a:lnTo>
                  <a:pt x="3570" y="56027"/>
                </a:lnTo>
                <a:lnTo>
                  <a:pt x="3173" y="55305"/>
                </a:lnTo>
                <a:lnTo>
                  <a:pt x="2697" y="54611"/>
                </a:lnTo>
                <a:lnTo>
                  <a:pt x="2221" y="53972"/>
                </a:lnTo>
                <a:lnTo>
                  <a:pt x="1745" y="53305"/>
                </a:lnTo>
                <a:lnTo>
                  <a:pt x="1309" y="52666"/>
                </a:lnTo>
                <a:lnTo>
                  <a:pt x="872" y="51916"/>
                </a:lnTo>
                <a:lnTo>
                  <a:pt x="515" y="51138"/>
                </a:lnTo>
                <a:lnTo>
                  <a:pt x="277" y="50194"/>
                </a:lnTo>
                <a:lnTo>
                  <a:pt x="39" y="49166"/>
                </a:lnTo>
                <a:lnTo>
                  <a:pt x="0" y="47972"/>
                </a:lnTo>
                <a:lnTo>
                  <a:pt x="39" y="46750"/>
                </a:lnTo>
                <a:lnTo>
                  <a:pt x="277" y="45722"/>
                </a:lnTo>
                <a:lnTo>
                  <a:pt x="515" y="44805"/>
                </a:lnTo>
                <a:lnTo>
                  <a:pt x="872" y="43972"/>
                </a:lnTo>
                <a:lnTo>
                  <a:pt x="1309" y="43250"/>
                </a:lnTo>
                <a:lnTo>
                  <a:pt x="1745" y="42583"/>
                </a:lnTo>
                <a:lnTo>
                  <a:pt x="2221" y="41916"/>
                </a:lnTo>
                <a:lnTo>
                  <a:pt x="2697" y="41277"/>
                </a:lnTo>
                <a:lnTo>
                  <a:pt x="3173" y="40583"/>
                </a:lnTo>
                <a:lnTo>
                  <a:pt x="3570" y="39861"/>
                </a:lnTo>
                <a:lnTo>
                  <a:pt x="3927" y="39055"/>
                </a:lnTo>
                <a:lnTo>
                  <a:pt x="4204" y="38138"/>
                </a:lnTo>
                <a:lnTo>
                  <a:pt x="4403" y="37083"/>
                </a:lnTo>
                <a:lnTo>
                  <a:pt x="4482" y="35888"/>
                </a:lnTo>
                <a:lnTo>
                  <a:pt x="4403" y="34694"/>
                </a:lnTo>
                <a:lnTo>
                  <a:pt x="4204" y="33638"/>
                </a:lnTo>
                <a:lnTo>
                  <a:pt x="3927" y="32722"/>
                </a:lnTo>
                <a:lnTo>
                  <a:pt x="3570" y="31916"/>
                </a:lnTo>
                <a:lnTo>
                  <a:pt x="3173" y="31194"/>
                </a:lnTo>
                <a:lnTo>
                  <a:pt x="2697" y="30500"/>
                </a:lnTo>
                <a:lnTo>
                  <a:pt x="2221" y="29888"/>
                </a:lnTo>
                <a:lnTo>
                  <a:pt x="1745" y="29250"/>
                </a:lnTo>
                <a:lnTo>
                  <a:pt x="1309" y="28555"/>
                </a:lnTo>
                <a:lnTo>
                  <a:pt x="872" y="27805"/>
                </a:lnTo>
                <a:lnTo>
                  <a:pt x="515" y="27027"/>
                </a:lnTo>
                <a:lnTo>
                  <a:pt x="277" y="26111"/>
                </a:lnTo>
                <a:lnTo>
                  <a:pt x="39" y="25055"/>
                </a:lnTo>
                <a:lnTo>
                  <a:pt x="0" y="23861"/>
                </a:lnTo>
                <a:lnTo>
                  <a:pt x="39" y="22666"/>
                </a:lnTo>
                <a:lnTo>
                  <a:pt x="277" y="21611"/>
                </a:lnTo>
                <a:lnTo>
                  <a:pt x="515" y="20694"/>
                </a:lnTo>
                <a:lnTo>
                  <a:pt x="872" y="19888"/>
                </a:lnTo>
                <a:lnTo>
                  <a:pt x="1309" y="19166"/>
                </a:lnTo>
                <a:lnTo>
                  <a:pt x="1745" y="18472"/>
                </a:lnTo>
                <a:lnTo>
                  <a:pt x="2221" y="17805"/>
                </a:lnTo>
                <a:lnTo>
                  <a:pt x="2697" y="17166"/>
                </a:lnTo>
                <a:lnTo>
                  <a:pt x="3173" y="16500"/>
                </a:lnTo>
                <a:lnTo>
                  <a:pt x="3570" y="15777"/>
                </a:lnTo>
                <a:lnTo>
                  <a:pt x="3927" y="14944"/>
                </a:lnTo>
                <a:lnTo>
                  <a:pt x="4204" y="14027"/>
                </a:lnTo>
                <a:lnTo>
                  <a:pt x="4403" y="13027"/>
                </a:lnTo>
                <a:lnTo>
                  <a:pt x="4482" y="11777"/>
                </a:lnTo>
                <a:lnTo>
                  <a:pt x="4403" y="10611"/>
                </a:lnTo>
                <a:lnTo>
                  <a:pt x="4204" y="9555"/>
                </a:lnTo>
                <a:lnTo>
                  <a:pt x="3927" y="8694"/>
                </a:lnTo>
                <a:lnTo>
                  <a:pt x="3570" y="7888"/>
                </a:lnTo>
                <a:lnTo>
                  <a:pt x="3173" y="7166"/>
                </a:lnTo>
                <a:lnTo>
                  <a:pt x="2737" y="6472"/>
                </a:lnTo>
                <a:lnTo>
                  <a:pt x="2300" y="5861"/>
                </a:lnTo>
                <a:lnTo>
                  <a:pt x="1824" y="5194"/>
                </a:lnTo>
                <a:lnTo>
                  <a:pt x="1348" y="4555"/>
                </a:lnTo>
                <a:lnTo>
                  <a:pt x="952" y="3805"/>
                </a:lnTo>
                <a:lnTo>
                  <a:pt x="555" y="3055"/>
                </a:lnTo>
                <a:lnTo>
                  <a:pt x="317" y="2138"/>
                </a:lnTo>
                <a:lnTo>
                  <a:pt x="119" y="1166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46" name="Shape 146"/>
          <p:cNvSpPr txBox="1"/>
          <p:nvPr>
            <p:ph type="title"/>
          </p:nvPr>
        </p:nvSpPr>
        <p:spPr>
          <a:xfrm>
            <a:off x="8337885" y="457200"/>
            <a:ext cx="3092100" cy="1196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875" lIns="121875" rIns="121875" tIns="12187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Cabin"/>
              <a:buNone/>
              <a:defRPr b="1" i="0" sz="1900" u="none" cap="none" strike="noStrik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rtl="0">
              <a:spcBef>
                <a:spcPts val="0"/>
              </a:spcBef>
              <a:buNone/>
              <a:defRPr sz="2400"/>
            </a:lvl2pPr>
            <a:lvl3pPr indent="0" lvl="2" rtl="0">
              <a:spcBef>
                <a:spcPts val="0"/>
              </a:spcBef>
              <a:buNone/>
              <a:defRPr sz="2400"/>
            </a:lvl3pPr>
            <a:lvl4pPr indent="0" lvl="3" rtl="0">
              <a:spcBef>
                <a:spcPts val="0"/>
              </a:spcBef>
              <a:buNone/>
              <a:defRPr sz="2400"/>
            </a:lvl4pPr>
            <a:lvl5pPr indent="0" lvl="4" rtl="0">
              <a:spcBef>
                <a:spcPts val="0"/>
              </a:spcBef>
              <a:buNone/>
              <a:defRPr sz="2400"/>
            </a:lvl5pPr>
            <a:lvl6pPr indent="0" lvl="5" rtl="0">
              <a:spcBef>
                <a:spcPts val="0"/>
              </a:spcBef>
              <a:buNone/>
              <a:defRPr sz="2400"/>
            </a:lvl6pPr>
            <a:lvl7pPr indent="0" lvl="6" rtl="0">
              <a:spcBef>
                <a:spcPts val="0"/>
              </a:spcBef>
              <a:buNone/>
              <a:defRPr sz="2400"/>
            </a:lvl7pPr>
            <a:lvl8pPr indent="0" lvl="7" rtl="0">
              <a:spcBef>
                <a:spcPts val="0"/>
              </a:spcBef>
              <a:buNone/>
              <a:defRPr sz="2400"/>
            </a:lvl8pPr>
            <a:lvl9pPr indent="0" lvl="8" rtl="0">
              <a:spcBef>
                <a:spcPts val="0"/>
              </a:spcBef>
              <a:buNone/>
              <a:defRPr sz="2400"/>
            </a:lvl9pPr>
          </a:lstStyle>
          <a:p/>
        </p:txBody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765050" y="920377"/>
            <a:ext cx="6158400" cy="49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rIns="121875" tIns="121875"/>
          <a:lstStyle>
            <a:lvl1pPr indent="-25400" lvl="0" marL="2286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50800" lvl="1" marL="6858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28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76200" lvl="2" marL="11430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01600" lvl="3" marL="16002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2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101600" lvl="4" marL="20574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101600" lvl="5" marL="25146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2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101600" lvl="6" marL="29718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01600" lvl="7" marL="34290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2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101600" lvl="8" marL="38862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48" name="Shape 148"/>
          <p:cNvSpPr txBox="1"/>
          <p:nvPr>
            <p:ph idx="2" type="body"/>
          </p:nvPr>
        </p:nvSpPr>
        <p:spPr>
          <a:xfrm>
            <a:off x="8337885" y="1741335"/>
            <a:ext cx="3092100" cy="41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rIns="121875" tIns="121875"/>
          <a:lstStyle>
            <a:lvl1pPr indent="0" lvl="0" marL="0" marR="0" rtl="0" algn="l">
              <a:lnSpc>
                <a:spcPct val="120000"/>
              </a:lnSpc>
              <a:spcBef>
                <a:spcPts val="1200"/>
              </a:spcBef>
              <a:buClr>
                <a:schemeClr val="dk2"/>
              </a:buClr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Cabin"/>
              <a:buNone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Cabin"/>
              <a:buNone/>
              <a:defRPr b="0" i="0" sz="1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Cabin"/>
              <a:buNone/>
              <a:defRPr b="0" i="0" sz="1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Cabin"/>
              <a:buNone/>
              <a:defRPr b="0" i="0" sz="1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49" name="Shape 149"/>
          <p:cNvSpPr txBox="1"/>
          <p:nvPr>
            <p:ph idx="10" type="dt"/>
          </p:nvPr>
        </p:nvSpPr>
        <p:spPr>
          <a:xfrm>
            <a:off x="765052" y="6375678"/>
            <a:ext cx="1233299" cy="34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rIns="121875" tIns="12187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048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26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4876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0" name="Shape 150"/>
          <p:cNvSpPr txBox="1"/>
          <p:nvPr>
            <p:ph idx="11" type="ftr"/>
          </p:nvPr>
        </p:nvSpPr>
        <p:spPr>
          <a:xfrm>
            <a:off x="2103621" y="6375678"/>
            <a:ext cx="3482100" cy="3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rIns="121875" tIns="12187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048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26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4876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1" name="Shape 151"/>
          <p:cNvSpPr txBox="1"/>
          <p:nvPr>
            <p:ph idx="12" type="sldNum"/>
          </p:nvPr>
        </p:nvSpPr>
        <p:spPr>
          <a:xfrm>
            <a:off x="5691014" y="6375678"/>
            <a:ext cx="1232400" cy="3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rIns="121875" tIns="609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  <p:sp>
        <p:nvSpPr>
          <p:cNvPr id="152" name="Shape 152" title="left edge border"/>
          <p:cNvSpPr/>
          <p:nvPr/>
        </p:nvSpPr>
        <p:spPr>
          <a:xfrm>
            <a:off x="0" y="0"/>
            <a:ext cx="28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21875" lIns="121875" rIns="121875" tIns="1218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idx="2" type="pic"/>
          </p:nvPr>
        </p:nvSpPr>
        <p:spPr>
          <a:xfrm>
            <a:off x="283463" y="1"/>
            <a:ext cx="73554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rIns="121875" tIns="121875"/>
          <a:lstStyle>
            <a:lvl1pPr indent="0" lvl="0" marL="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59375"/>
              <a:buFont typeface="Arial"/>
              <a:buNone/>
              <a:defRPr b="0" i="0" sz="3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67857"/>
              <a:buFont typeface="Cabin"/>
              <a:buNone/>
              <a:defRPr b="0" i="0" sz="28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79166"/>
              <a:buFont typeface="Arial"/>
              <a:buNone/>
              <a:defRPr b="0" i="0" sz="2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95000"/>
              <a:buFont typeface="Cabin"/>
              <a:buNone/>
              <a:defRPr b="0" i="0" sz="2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95000"/>
              <a:buFont typeface="Arial"/>
              <a:buNone/>
              <a:defRPr b="0" i="0" sz="2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95000"/>
              <a:buFont typeface="Cabin"/>
              <a:buNone/>
              <a:defRPr b="0" i="0" sz="2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95000"/>
              <a:buFont typeface="Arial"/>
              <a:buNone/>
              <a:defRPr b="0" i="0" sz="2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95000"/>
              <a:buFont typeface="Cabin"/>
              <a:buNone/>
              <a:defRPr b="0" i="0" sz="2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95000"/>
              <a:buFont typeface="Arial"/>
              <a:buNone/>
              <a:defRPr b="0" i="0" sz="2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55" name="Shape 155" title="right scallop background shape"/>
          <p:cNvSpPr/>
          <p:nvPr/>
        </p:nvSpPr>
        <p:spPr>
          <a:xfrm>
            <a:off x="7389811" y="0"/>
            <a:ext cx="4801800" cy="6858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119" y="118833"/>
                </a:lnTo>
                <a:lnTo>
                  <a:pt x="317" y="117861"/>
                </a:lnTo>
                <a:lnTo>
                  <a:pt x="555" y="116944"/>
                </a:lnTo>
                <a:lnTo>
                  <a:pt x="952" y="116194"/>
                </a:lnTo>
                <a:lnTo>
                  <a:pt x="1348" y="115444"/>
                </a:lnTo>
                <a:lnTo>
                  <a:pt x="1824" y="114805"/>
                </a:lnTo>
                <a:lnTo>
                  <a:pt x="2300" y="114138"/>
                </a:lnTo>
                <a:lnTo>
                  <a:pt x="2737" y="113527"/>
                </a:lnTo>
                <a:lnTo>
                  <a:pt x="3173" y="112833"/>
                </a:lnTo>
                <a:lnTo>
                  <a:pt x="3570" y="112111"/>
                </a:lnTo>
                <a:lnTo>
                  <a:pt x="3927" y="111305"/>
                </a:lnTo>
                <a:lnTo>
                  <a:pt x="4204" y="110444"/>
                </a:lnTo>
                <a:lnTo>
                  <a:pt x="4403" y="109388"/>
                </a:lnTo>
                <a:lnTo>
                  <a:pt x="4482" y="108194"/>
                </a:lnTo>
                <a:lnTo>
                  <a:pt x="4403" y="106972"/>
                </a:lnTo>
                <a:lnTo>
                  <a:pt x="4204" y="105972"/>
                </a:lnTo>
                <a:lnTo>
                  <a:pt x="3927" y="105055"/>
                </a:lnTo>
                <a:lnTo>
                  <a:pt x="3570" y="104222"/>
                </a:lnTo>
                <a:lnTo>
                  <a:pt x="3173" y="103500"/>
                </a:lnTo>
                <a:lnTo>
                  <a:pt x="2697" y="102833"/>
                </a:lnTo>
                <a:lnTo>
                  <a:pt x="2221" y="102194"/>
                </a:lnTo>
                <a:lnTo>
                  <a:pt x="1745" y="101527"/>
                </a:lnTo>
                <a:lnTo>
                  <a:pt x="1309" y="100833"/>
                </a:lnTo>
                <a:lnTo>
                  <a:pt x="872" y="100111"/>
                </a:lnTo>
                <a:lnTo>
                  <a:pt x="515" y="99305"/>
                </a:lnTo>
                <a:lnTo>
                  <a:pt x="277" y="98388"/>
                </a:lnTo>
                <a:lnTo>
                  <a:pt x="39" y="97333"/>
                </a:lnTo>
                <a:lnTo>
                  <a:pt x="0" y="96138"/>
                </a:lnTo>
                <a:lnTo>
                  <a:pt x="39" y="94944"/>
                </a:lnTo>
                <a:lnTo>
                  <a:pt x="277" y="93888"/>
                </a:lnTo>
                <a:lnTo>
                  <a:pt x="515" y="92972"/>
                </a:lnTo>
                <a:lnTo>
                  <a:pt x="872" y="92194"/>
                </a:lnTo>
                <a:lnTo>
                  <a:pt x="1309" y="91444"/>
                </a:lnTo>
                <a:lnTo>
                  <a:pt x="1745" y="90750"/>
                </a:lnTo>
                <a:lnTo>
                  <a:pt x="2221" y="90111"/>
                </a:lnTo>
                <a:lnTo>
                  <a:pt x="2697" y="89500"/>
                </a:lnTo>
                <a:lnTo>
                  <a:pt x="3173" y="88805"/>
                </a:lnTo>
                <a:lnTo>
                  <a:pt x="3570" y="88083"/>
                </a:lnTo>
                <a:lnTo>
                  <a:pt x="3927" y="87277"/>
                </a:lnTo>
                <a:lnTo>
                  <a:pt x="4204" y="86361"/>
                </a:lnTo>
                <a:lnTo>
                  <a:pt x="4403" y="85305"/>
                </a:lnTo>
                <a:lnTo>
                  <a:pt x="4482" y="84111"/>
                </a:lnTo>
                <a:lnTo>
                  <a:pt x="4403" y="82916"/>
                </a:lnTo>
                <a:lnTo>
                  <a:pt x="4204" y="81861"/>
                </a:lnTo>
                <a:lnTo>
                  <a:pt x="3927" y="80944"/>
                </a:lnTo>
                <a:lnTo>
                  <a:pt x="3570" y="80138"/>
                </a:lnTo>
                <a:lnTo>
                  <a:pt x="3173" y="79388"/>
                </a:lnTo>
                <a:lnTo>
                  <a:pt x="2697" y="78722"/>
                </a:lnTo>
                <a:lnTo>
                  <a:pt x="1745" y="77416"/>
                </a:lnTo>
                <a:lnTo>
                  <a:pt x="1309" y="76750"/>
                </a:lnTo>
                <a:lnTo>
                  <a:pt x="872" y="76000"/>
                </a:lnTo>
                <a:lnTo>
                  <a:pt x="515" y="75194"/>
                </a:lnTo>
                <a:lnTo>
                  <a:pt x="277" y="74277"/>
                </a:lnTo>
                <a:lnTo>
                  <a:pt x="39" y="73250"/>
                </a:lnTo>
                <a:lnTo>
                  <a:pt x="0" y="72027"/>
                </a:lnTo>
                <a:lnTo>
                  <a:pt x="39" y="70833"/>
                </a:lnTo>
                <a:lnTo>
                  <a:pt x="277" y="69777"/>
                </a:lnTo>
                <a:lnTo>
                  <a:pt x="515" y="68861"/>
                </a:lnTo>
                <a:lnTo>
                  <a:pt x="872" y="68083"/>
                </a:lnTo>
                <a:lnTo>
                  <a:pt x="1309" y="67333"/>
                </a:lnTo>
                <a:lnTo>
                  <a:pt x="1745" y="66694"/>
                </a:lnTo>
                <a:lnTo>
                  <a:pt x="2697" y="65388"/>
                </a:lnTo>
                <a:lnTo>
                  <a:pt x="3173" y="64694"/>
                </a:lnTo>
                <a:lnTo>
                  <a:pt x="3570" y="63972"/>
                </a:lnTo>
                <a:lnTo>
                  <a:pt x="3927" y="63166"/>
                </a:lnTo>
                <a:lnTo>
                  <a:pt x="4204" y="62250"/>
                </a:lnTo>
                <a:lnTo>
                  <a:pt x="4403" y="61194"/>
                </a:lnTo>
                <a:lnTo>
                  <a:pt x="4482" y="59972"/>
                </a:lnTo>
                <a:lnTo>
                  <a:pt x="4403" y="58805"/>
                </a:lnTo>
                <a:lnTo>
                  <a:pt x="4204" y="57750"/>
                </a:lnTo>
                <a:lnTo>
                  <a:pt x="3927" y="56833"/>
                </a:lnTo>
                <a:lnTo>
                  <a:pt x="3570" y="56027"/>
                </a:lnTo>
                <a:lnTo>
                  <a:pt x="3173" y="55305"/>
                </a:lnTo>
                <a:lnTo>
                  <a:pt x="2697" y="54611"/>
                </a:lnTo>
                <a:lnTo>
                  <a:pt x="2221" y="53972"/>
                </a:lnTo>
                <a:lnTo>
                  <a:pt x="1745" y="53305"/>
                </a:lnTo>
                <a:lnTo>
                  <a:pt x="1309" y="52666"/>
                </a:lnTo>
                <a:lnTo>
                  <a:pt x="872" y="51916"/>
                </a:lnTo>
                <a:lnTo>
                  <a:pt x="515" y="51138"/>
                </a:lnTo>
                <a:lnTo>
                  <a:pt x="277" y="50194"/>
                </a:lnTo>
                <a:lnTo>
                  <a:pt x="39" y="49166"/>
                </a:lnTo>
                <a:lnTo>
                  <a:pt x="0" y="47972"/>
                </a:lnTo>
                <a:lnTo>
                  <a:pt x="39" y="46750"/>
                </a:lnTo>
                <a:lnTo>
                  <a:pt x="277" y="45722"/>
                </a:lnTo>
                <a:lnTo>
                  <a:pt x="515" y="44805"/>
                </a:lnTo>
                <a:lnTo>
                  <a:pt x="872" y="43972"/>
                </a:lnTo>
                <a:lnTo>
                  <a:pt x="1309" y="43250"/>
                </a:lnTo>
                <a:lnTo>
                  <a:pt x="1745" y="42583"/>
                </a:lnTo>
                <a:lnTo>
                  <a:pt x="2221" y="41916"/>
                </a:lnTo>
                <a:lnTo>
                  <a:pt x="2697" y="41277"/>
                </a:lnTo>
                <a:lnTo>
                  <a:pt x="3173" y="40583"/>
                </a:lnTo>
                <a:lnTo>
                  <a:pt x="3570" y="39861"/>
                </a:lnTo>
                <a:lnTo>
                  <a:pt x="3927" y="39055"/>
                </a:lnTo>
                <a:lnTo>
                  <a:pt x="4204" y="38138"/>
                </a:lnTo>
                <a:lnTo>
                  <a:pt x="4403" y="37083"/>
                </a:lnTo>
                <a:lnTo>
                  <a:pt x="4482" y="35888"/>
                </a:lnTo>
                <a:lnTo>
                  <a:pt x="4403" y="34694"/>
                </a:lnTo>
                <a:lnTo>
                  <a:pt x="4204" y="33638"/>
                </a:lnTo>
                <a:lnTo>
                  <a:pt x="3927" y="32722"/>
                </a:lnTo>
                <a:lnTo>
                  <a:pt x="3570" y="31916"/>
                </a:lnTo>
                <a:lnTo>
                  <a:pt x="3173" y="31194"/>
                </a:lnTo>
                <a:lnTo>
                  <a:pt x="2697" y="30500"/>
                </a:lnTo>
                <a:lnTo>
                  <a:pt x="2221" y="29888"/>
                </a:lnTo>
                <a:lnTo>
                  <a:pt x="1745" y="29250"/>
                </a:lnTo>
                <a:lnTo>
                  <a:pt x="1309" y="28555"/>
                </a:lnTo>
                <a:lnTo>
                  <a:pt x="872" y="27805"/>
                </a:lnTo>
                <a:lnTo>
                  <a:pt x="515" y="27027"/>
                </a:lnTo>
                <a:lnTo>
                  <a:pt x="277" y="26111"/>
                </a:lnTo>
                <a:lnTo>
                  <a:pt x="39" y="25055"/>
                </a:lnTo>
                <a:lnTo>
                  <a:pt x="0" y="23861"/>
                </a:lnTo>
                <a:lnTo>
                  <a:pt x="39" y="22666"/>
                </a:lnTo>
                <a:lnTo>
                  <a:pt x="277" y="21611"/>
                </a:lnTo>
                <a:lnTo>
                  <a:pt x="515" y="20694"/>
                </a:lnTo>
                <a:lnTo>
                  <a:pt x="872" y="19888"/>
                </a:lnTo>
                <a:lnTo>
                  <a:pt x="1309" y="19166"/>
                </a:lnTo>
                <a:lnTo>
                  <a:pt x="1745" y="18472"/>
                </a:lnTo>
                <a:lnTo>
                  <a:pt x="2221" y="17805"/>
                </a:lnTo>
                <a:lnTo>
                  <a:pt x="2697" y="17166"/>
                </a:lnTo>
                <a:lnTo>
                  <a:pt x="3173" y="16500"/>
                </a:lnTo>
                <a:lnTo>
                  <a:pt x="3570" y="15777"/>
                </a:lnTo>
                <a:lnTo>
                  <a:pt x="3927" y="14944"/>
                </a:lnTo>
                <a:lnTo>
                  <a:pt x="4204" y="14027"/>
                </a:lnTo>
                <a:lnTo>
                  <a:pt x="4403" y="13027"/>
                </a:lnTo>
                <a:lnTo>
                  <a:pt x="4482" y="11777"/>
                </a:lnTo>
                <a:lnTo>
                  <a:pt x="4403" y="10611"/>
                </a:lnTo>
                <a:lnTo>
                  <a:pt x="4204" y="9555"/>
                </a:lnTo>
                <a:lnTo>
                  <a:pt x="3927" y="8694"/>
                </a:lnTo>
                <a:lnTo>
                  <a:pt x="3570" y="7888"/>
                </a:lnTo>
                <a:lnTo>
                  <a:pt x="3173" y="7166"/>
                </a:lnTo>
                <a:lnTo>
                  <a:pt x="2737" y="6472"/>
                </a:lnTo>
                <a:lnTo>
                  <a:pt x="2300" y="5861"/>
                </a:lnTo>
                <a:lnTo>
                  <a:pt x="1824" y="5194"/>
                </a:lnTo>
                <a:lnTo>
                  <a:pt x="1348" y="4555"/>
                </a:lnTo>
                <a:lnTo>
                  <a:pt x="952" y="3805"/>
                </a:lnTo>
                <a:lnTo>
                  <a:pt x="555" y="3055"/>
                </a:lnTo>
                <a:lnTo>
                  <a:pt x="317" y="2138"/>
                </a:lnTo>
                <a:lnTo>
                  <a:pt x="119" y="1166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56" name="Shape 156" title="left edge border"/>
          <p:cNvSpPr/>
          <p:nvPr/>
        </p:nvSpPr>
        <p:spPr>
          <a:xfrm>
            <a:off x="0" y="0"/>
            <a:ext cx="28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21875" lIns="121875" rIns="121875" tIns="1218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7" name="Shape 157"/>
          <p:cNvSpPr txBox="1"/>
          <p:nvPr>
            <p:ph type="title"/>
          </p:nvPr>
        </p:nvSpPr>
        <p:spPr>
          <a:xfrm>
            <a:off x="8337883" y="457200"/>
            <a:ext cx="3092100" cy="1196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875" lIns="121875" rIns="121875" tIns="12187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Cabin"/>
              <a:buNone/>
              <a:defRPr b="1" i="0" sz="1900" u="none" cap="none" strike="noStrik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rtl="0">
              <a:spcBef>
                <a:spcPts val="0"/>
              </a:spcBef>
              <a:buNone/>
              <a:defRPr sz="2400"/>
            </a:lvl2pPr>
            <a:lvl3pPr indent="0" lvl="2" rtl="0">
              <a:spcBef>
                <a:spcPts val="0"/>
              </a:spcBef>
              <a:buNone/>
              <a:defRPr sz="2400"/>
            </a:lvl3pPr>
            <a:lvl4pPr indent="0" lvl="3" rtl="0">
              <a:spcBef>
                <a:spcPts val="0"/>
              </a:spcBef>
              <a:buNone/>
              <a:defRPr sz="2400"/>
            </a:lvl4pPr>
            <a:lvl5pPr indent="0" lvl="4" rtl="0">
              <a:spcBef>
                <a:spcPts val="0"/>
              </a:spcBef>
              <a:buNone/>
              <a:defRPr sz="2400"/>
            </a:lvl5pPr>
            <a:lvl6pPr indent="0" lvl="5" rtl="0">
              <a:spcBef>
                <a:spcPts val="0"/>
              </a:spcBef>
              <a:buNone/>
              <a:defRPr sz="2400"/>
            </a:lvl6pPr>
            <a:lvl7pPr indent="0" lvl="6" rtl="0">
              <a:spcBef>
                <a:spcPts val="0"/>
              </a:spcBef>
              <a:buNone/>
              <a:defRPr sz="2400"/>
            </a:lvl7pPr>
            <a:lvl8pPr indent="0" lvl="7" rtl="0">
              <a:spcBef>
                <a:spcPts val="0"/>
              </a:spcBef>
              <a:buNone/>
              <a:defRPr sz="2400"/>
            </a:lvl8pPr>
            <a:lvl9pPr indent="0" lvl="8" rtl="0">
              <a:spcBef>
                <a:spcPts val="0"/>
              </a:spcBef>
              <a:buNone/>
              <a:defRPr sz="2400"/>
            </a:lvl9pPr>
          </a:lstStyle>
          <a:p/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8337883" y="1741335"/>
            <a:ext cx="3092100" cy="41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rIns="121875" tIns="121875"/>
          <a:lstStyle>
            <a:lvl1pPr indent="0" lvl="0" marL="0" marR="0" rtl="0" algn="l">
              <a:lnSpc>
                <a:spcPct val="120000"/>
              </a:lnSpc>
              <a:spcBef>
                <a:spcPts val="1200"/>
              </a:spcBef>
              <a:buClr>
                <a:schemeClr val="dk2"/>
              </a:buClr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Cabin"/>
              <a:buNone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Cabin"/>
              <a:buNone/>
              <a:defRPr b="0" i="0" sz="1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Cabin"/>
              <a:buNone/>
              <a:defRPr b="0" i="0" sz="1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Cabin"/>
              <a:buNone/>
              <a:defRPr b="0" i="0" sz="1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59" name="Shape 159"/>
          <p:cNvSpPr txBox="1"/>
          <p:nvPr>
            <p:ph idx="10" type="dt"/>
          </p:nvPr>
        </p:nvSpPr>
        <p:spPr>
          <a:xfrm>
            <a:off x="765950" y="6375678"/>
            <a:ext cx="12324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rIns="121875" tIns="12187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048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26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4876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0" name="Shape 160"/>
          <p:cNvSpPr txBox="1"/>
          <p:nvPr>
            <p:ph idx="11" type="ftr"/>
          </p:nvPr>
        </p:nvSpPr>
        <p:spPr>
          <a:xfrm>
            <a:off x="2103621" y="6375678"/>
            <a:ext cx="3482100" cy="3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rIns="121875" tIns="12187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048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26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4876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1" name="Shape 161"/>
          <p:cNvSpPr txBox="1"/>
          <p:nvPr>
            <p:ph idx="12" type="sldNum"/>
          </p:nvPr>
        </p:nvSpPr>
        <p:spPr>
          <a:xfrm>
            <a:off x="5687568" y="6375678"/>
            <a:ext cx="1234500" cy="3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rIns="121875" tIns="609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1251677" y="382385"/>
            <a:ext cx="10178400" cy="14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rIns="121875" tIns="1218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Impact"/>
              <a:buNone/>
              <a:defRPr b="0" i="0" sz="5100" u="none" cap="none" strike="noStrik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rtl="0">
              <a:spcBef>
                <a:spcPts val="0"/>
              </a:spcBef>
              <a:buNone/>
              <a:defRPr sz="2400"/>
            </a:lvl2pPr>
            <a:lvl3pPr indent="0" lvl="2" rtl="0">
              <a:spcBef>
                <a:spcPts val="0"/>
              </a:spcBef>
              <a:buNone/>
              <a:defRPr sz="2400"/>
            </a:lvl3pPr>
            <a:lvl4pPr indent="0" lvl="3" rtl="0">
              <a:spcBef>
                <a:spcPts val="0"/>
              </a:spcBef>
              <a:buNone/>
              <a:defRPr sz="2400"/>
            </a:lvl4pPr>
            <a:lvl5pPr indent="0" lvl="4" rtl="0">
              <a:spcBef>
                <a:spcPts val="0"/>
              </a:spcBef>
              <a:buNone/>
              <a:defRPr sz="2400"/>
            </a:lvl5pPr>
            <a:lvl6pPr indent="0" lvl="5" rtl="0">
              <a:spcBef>
                <a:spcPts val="0"/>
              </a:spcBef>
              <a:buNone/>
              <a:defRPr sz="2400"/>
            </a:lvl6pPr>
            <a:lvl7pPr indent="0" lvl="6" rtl="0">
              <a:spcBef>
                <a:spcPts val="0"/>
              </a:spcBef>
              <a:buNone/>
              <a:defRPr sz="2400"/>
            </a:lvl7pPr>
            <a:lvl8pPr indent="0" lvl="7" rtl="0">
              <a:spcBef>
                <a:spcPts val="0"/>
              </a:spcBef>
              <a:buNone/>
              <a:defRPr sz="2400"/>
            </a:lvl8pPr>
            <a:lvl9pPr indent="0" lvl="8" rtl="0">
              <a:spcBef>
                <a:spcPts val="0"/>
              </a:spcBef>
              <a:buNone/>
              <a:defRPr sz="2400"/>
            </a:lvl9pPr>
          </a:lstStyle>
          <a:p/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 rot="5400000">
            <a:off x="4543950" y="-1006348"/>
            <a:ext cx="3593700" cy="101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rIns="121875" tIns="121875"/>
          <a:lstStyle>
            <a:lvl1pPr indent="-101600" lvl="0" marL="2286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114300" lvl="1" marL="6858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18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127000" lvl="2" marL="11430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39700" lvl="3" marL="16002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139700" lvl="4" marL="20574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139700" lvl="5" marL="25146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139700" lvl="6" marL="29718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39700" lvl="7" marL="34290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139700" lvl="8" marL="38862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65" name="Shape 165"/>
          <p:cNvSpPr txBox="1"/>
          <p:nvPr>
            <p:ph idx="10" type="dt"/>
          </p:nvPr>
        </p:nvSpPr>
        <p:spPr>
          <a:xfrm>
            <a:off x="1251677" y="6375678"/>
            <a:ext cx="23295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rIns="121875" tIns="12187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048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26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4876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6" name="Shape 166"/>
          <p:cNvSpPr txBox="1"/>
          <p:nvPr>
            <p:ph idx="11" type="ftr"/>
          </p:nvPr>
        </p:nvSpPr>
        <p:spPr>
          <a:xfrm>
            <a:off x="4038600" y="6375678"/>
            <a:ext cx="4114800" cy="3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rIns="121875" tIns="12187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048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26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4876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7" name="Shape 167"/>
          <p:cNvSpPr txBox="1"/>
          <p:nvPr>
            <p:ph idx="12" type="sldNum"/>
          </p:nvPr>
        </p:nvSpPr>
        <p:spPr>
          <a:xfrm>
            <a:off x="8610601" y="6375678"/>
            <a:ext cx="2819100" cy="3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rIns="121875" tIns="609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 rot="5400000">
            <a:off x="8012303" y="2436636"/>
            <a:ext cx="5600400" cy="14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rIns="121875" tIns="1218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Impact"/>
              <a:buNone/>
              <a:defRPr b="0" i="0" sz="5100" u="none" cap="none" strike="noStrik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rtl="0">
              <a:spcBef>
                <a:spcPts val="0"/>
              </a:spcBef>
              <a:buNone/>
              <a:defRPr sz="2400"/>
            </a:lvl2pPr>
            <a:lvl3pPr indent="0" lvl="2" rtl="0">
              <a:spcBef>
                <a:spcPts val="0"/>
              </a:spcBef>
              <a:buNone/>
              <a:defRPr sz="2400"/>
            </a:lvl3pPr>
            <a:lvl4pPr indent="0" lvl="3" rtl="0">
              <a:spcBef>
                <a:spcPts val="0"/>
              </a:spcBef>
              <a:buNone/>
              <a:defRPr sz="2400"/>
            </a:lvl4pPr>
            <a:lvl5pPr indent="0" lvl="4" rtl="0">
              <a:spcBef>
                <a:spcPts val="0"/>
              </a:spcBef>
              <a:buNone/>
              <a:defRPr sz="2400"/>
            </a:lvl5pPr>
            <a:lvl6pPr indent="0" lvl="5" rtl="0">
              <a:spcBef>
                <a:spcPts val="0"/>
              </a:spcBef>
              <a:buNone/>
              <a:defRPr sz="2400"/>
            </a:lvl6pPr>
            <a:lvl7pPr indent="0" lvl="6" rtl="0">
              <a:spcBef>
                <a:spcPts val="0"/>
              </a:spcBef>
              <a:buNone/>
              <a:defRPr sz="2400"/>
            </a:lvl7pPr>
            <a:lvl8pPr indent="0" lvl="7" rtl="0">
              <a:spcBef>
                <a:spcPts val="0"/>
              </a:spcBef>
              <a:buNone/>
              <a:defRPr sz="2400"/>
            </a:lvl8pPr>
            <a:lvl9pPr indent="0" lvl="8" rtl="0">
              <a:spcBef>
                <a:spcPts val="0"/>
              </a:spcBef>
              <a:buNone/>
              <a:defRPr sz="2400"/>
            </a:lvl9pPr>
          </a:lstStyle>
          <a:p/>
        </p:txBody>
      </p:sp>
      <p:sp>
        <p:nvSpPr>
          <p:cNvPr id="170" name="Shape 170"/>
          <p:cNvSpPr txBox="1"/>
          <p:nvPr>
            <p:ph idx="1" type="body"/>
          </p:nvPr>
        </p:nvSpPr>
        <p:spPr>
          <a:xfrm rot="5400000">
            <a:off x="2653585" y="-1013514"/>
            <a:ext cx="5600400" cy="83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rIns="121875" tIns="121875"/>
          <a:lstStyle>
            <a:lvl1pPr indent="-101600" lvl="0" marL="2286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114300" lvl="1" marL="6858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18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127000" lvl="2" marL="11430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39700" lvl="3" marL="16002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139700" lvl="4" marL="20574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139700" lvl="5" marL="25146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139700" lvl="6" marL="29718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39700" lvl="7" marL="34290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139700" lvl="8" marL="38862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71" name="Shape 171"/>
          <p:cNvSpPr txBox="1"/>
          <p:nvPr>
            <p:ph idx="10" type="dt"/>
          </p:nvPr>
        </p:nvSpPr>
        <p:spPr>
          <a:xfrm>
            <a:off x="1251677" y="6375678"/>
            <a:ext cx="23295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rIns="121875" tIns="12187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048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26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4876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2" name="Shape 172"/>
          <p:cNvSpPr txBox="1"/>
          <p:nvPr>
            <p:ph idx="11" type="ftr"/>
          </p:nvPr>
        </p:nvSpPr>
        <p:spPr>
          <a:xfrm>
            <a:off x="4038600" y="6375678"/>
            <a:ext cx="4114800" cy="3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rIns="121875" tIns="12187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048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26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4876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3" name="Shape 173"/>
          <p:cNvSpPr txBox="1"/>
          <p:nvPr>
            <p:ph idx="12" type="sldNum"/>
          </p:nvPr>
        </p:nvSpPr>
        <p:spPr>
          <a:xfrm>
            <a:off x="8610601" y="6375678"/>
            <a:ext cx="2819100" cy="3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rIns="121875" tIns="609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accent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 title="scalloped circle"/>
          <p:cNvSpPr/>
          <p:nvPr/>
        </p:nvSpPr>
        <p:spPr>
          <a:xfrm>
            <a:off x="3557017" y="630936"/>
            <a:ext cx="5235600" cy="5229300"/>
          </a:xfrm>
          <a:custGeom>
            <a:pathLst>
              <a:path extrusionOk="0" h="120000" w="120000">
                <a:moveTo>
                  <a:pt x="60000" y="0"/>
                </a:moveTo>
                <a:lnTo>
                  <a:pt x="61164" y="109"/>
                </a:lnTo>
                <a:lnTo>
                  <a:pt x="62292" y="400"/>
                </a:lnTo>
                <a:lnTo>
                  <a:pt x="63383" y="837"/>
                </a:lnTo>
                <a:lnTo>
                  <a:pt x="64511" y="1384"/>
                </a:lnTo>
                <a:lnTo>
                  <a:pt x="65567" y="2003"/>
                </a:lnTo>
                <a:lnTo>
                  <a:pt x="66658" y="2659"/>
                </a:lnTo>
                <a:lnTo>
                  <a:pt x="67750" y="3242"/>
                </a:lnTo>
                <a:lnTo>
                  <a:pt x="68841" y="3825"/>
                </a:lnTo>
                <a:lnTo>
                  <a:pt x="69896" y="4262"/>
                </a:lnTo>
                <a:lnTo>
                  <a:pt x="71061" y="4553"/>
                </a:lnTo>
                <a:lnTo>
                  <a:pt x="72189" y="4699"/>
                </a:lnTo>
                <a:lnTo>
                  <a:pt x="73389" y="4699"/>
                </a:lnTo>
                <a:lnTo>
                  <a:pt x="74627" y="4626"/>
                </a:lnTo>
                <a:lnTo>
                  <a:pt x="75864" y="4480"/>
                </a:lnTo>
                <a:lnTo>
                  <a:pt x="77101" y="4298"/>
                </a:lnTo>
                <a:lnTo>
                  <a:pt x="78338" y="4153"/>
                </a:lnTo>
                <a:lnTo>
                  <a:pt x="79575" y="4043"/>
                </a:lnTo>
                <a:lnTo>
                  <a:pt x="80739" y="4080"/>
                </a:lnTo>
                <a:lnTo>
                  <a:pt x="81867" y="4225"/>
                </a:lnTo>
                <a:lnTo>
                  <a:pt x="82959" y="4553"/>
                </a:lnTo>
                <a:lnTo>
                  <a:pt x="83869" y="5027"/>
                </a:lnTo>
                <a:lnTo>
                  <a:pt x="84742" y="5646"/>
                </a:lnTo>
                <a:lnTo>
                  <a:pt x="85506" y="6375"/>
                </a:lnTo>
                <a:lnTo>
                  <a:pt x="86270" y="7213"/>
                </a:lnTo>
                <a:lnTo>
                  <a:pt x="86961" y="8087"/>
                </a:lnTo>
                <a:lnTo>
                  <a:pt x="87653" y="8998"/>
                </a:lnTo>
                <a:lnTo>
                  <a:pt x="88344" y="9908"/>
                </a:lnTo>
                <a:lnTo>
                  <a:pt x="89035" y="10783"/>
                </a:lnTo>
                <a:lnTo>
                  <a:pt x="89763" y="11621"/>
                </a:lnTo>
                <a:lnTo>
                  <a:pt x="90600" y="12349"/>
                </a:lnTo>
                <a:lnTo>
                  <a:pt x="91400" y="13005"/>
                </a:lnTo>
                <a:lnTo>
                  <a:pt x="92310" y="13515"/>
                </a:lnTo>
                <a:lnTo>
                  <a:pt x="93292" y="13952"/>
                </a:lnTo>
                <a:lnTo>
                  <a:pt x="94348" y="14316"/>
                </a:lnTo>
                <a:lnTo>
                  <a:pt x="95439" y="14644"/>
                </a:lnTo>
                <a:lnTo>
                  <a:pt x="96531" y="14936"/>
                </a:lnTo>
                <a:lnTo>
                  <a:pt x="97659" y="15227"/>
                </a:lnTo>
                <a:lnTo>
                  <a:pt x="98714" y="15555"/>
                </a:lnTo>
                <a:lnTo>
                  <a:pt x="99769" y="15919"/>
                </a:lnTo>
                <a:lnTo>
                  <a:pt x="100751" y="16357"/>
                </a:lnTo>
                <a:lnTo>
                  <a:pt x="101625" y="16903"/>
                </a:lnTo>
                <a:lnTo>
                  <a:pt x="102425" y="17559"/>
                </a:lnTo>
                <a:lnTo>
                  <a:pt x="103080" y="18360"/>
                </a:lnTo>
                <a:lnTo>
                  <a:pt x="103626" y="19234"/>
                </a:lnTo>
                <a:lnTo>
                  <a:pt x="104063" y="20218"/>
                </a:lnTo>
                <a:lnTo>
                  <a:pt x="104426" y="21275"/>
                </a:lnTo>
                <a:lnTo>
                  <a:pt x="104754" y="22331"/>
                </a:lnTo>
                <a:lnTo>
                  <a:pt x="105045" y="23460"/>
                </a:lnTo>
                <a:lnTo>
                  <a:pt x="105336" y="24553"/>
                </a:lnTo>
                <a:lnTo>
                  <a:pt x="105664" y="25646"/>
                </a:lnTo>
                <a:lnTo>
                  <a:pt x="106027" y="26703"/>
                </a:lnTo>
                <a:lnTo>
                  <a:pt x="106464" y="27686"/>
                </a:lnTo>
                <a:lnTo>
                  <a:pt x="106973" y="28597"/>
                </a:lnTo>
                <a:lnTo>
                  <a:pt x="107628" y="29398"/>
                </a:lnTo>
                <a:lnTo>
                  <a:pt x="108356" y="30236"/>
                </a:lnTo>
                <a:lnTo>
                  <a:pt x="109193" y="30965"/>
                </a:lnTo>
                <a:lnTo>
                  <a:pt x="110066" y="31657"/>
                </a:lnTo>
                <a:lnTo>
                  <a:pt x="111012" y="32349"/>
                </a:lnTo>
                <a:lnTo>
                  <a:pt x="111922" y="33041"/>
                </a:lnTo>
                <a:lnTo>
                  <a:pt x="112795" y="33734"/>
                </a:lnTo>
                <a:lnTo>
                  <a:pt x="113632" y="34499"/>
                </a:lnTo>
                <a:lnTo>
                  <a:pt x="114360" y="35264"/>
                </a:lnTo>
                <a:lnTo>
                  <a:pt x="114978" y="36138"/>
                </a:lnTo>
                <a:lnTo>
                  <a:pt x="115451" y="37049"/>
                </a:lnTo>
                <a:lnTo>
                  <a:pt x="115779" y="38142"/>
                </a:lnTo>
                <a:lnTo>
                  <a:pt x="115924" y="39271"/>
                </a:lnTo>
                <a:lnTo>
                  <a:pt x="115961" y="40437"/>
                </a:lnTo>
                <a:lnTo>
                  <a:pt x="115852" y="41675"/>
                </a:lnTo>
                <a:lnTo>
                  <a:pt x="115706" y="42914"/>
                </a:lnTo>
                <a:lnTo>
                  <a:pt x="115524" y="44153"/>
                </a:lnTo>
                <a:lnTo>
                  <a:pt x="115379" y="45391"/>
                </a:lnTo>
                <a:lnTo>
                  <a:pt x="115306" y="46630"/>
                </a:lnTo>
                <a:lnTo>
                  <a:pt x="115306" y="47832"/>
                </a:lnTo>
                <a:lnTo>
                  <a:pt x="115451" y="48961"/>
                </a:lnTo>
                <a:lnTo>
                  <a:pt x="115742" y="50091"/>
                </a:lnTo>
                <a:lnTo>
                  <a:pt x="116179" y="51147"/>
                </a:lnTo>
                <a:lnTo>
                  <a:pt x="116761" y="52240"/>
                </a:lnTo>
                <a:lnTo>
                  <a:pt x="117343" y="53333"/>
                </a:lnTo>
                <a:lnTo>
                  <a:pt x="117998" y="54426"/>
                </a:lnTo>
                <a:lnTo>
                  <a:pt x="118617" y="55482"/>
                </a:lnTo>
                <a:lnTo>
                  <a:pt x="119163" y="56612"/>
                </a:lnTo>
                <a:lnTo>
                  <a:pt x="119599" y="57704"/>
                </a:lnTo>
                <a:lnTo>
                  <a:pt x="119890" y="58834"/>
                </a:lnTo>
                <a:lnTo>
                  <a:pt x="120000" y="60000"/>
                </a:lnTo>
                <a:lnTo>
                  <a:pt x="119890" y="61165"/>
                </a:lnTo>
                <a:lnTo>
                  <a:pt x="119599" y="62295"/>
                </a:lnTo>
                <a:lnTo>
                  <a:pt x="119163" y="63387"/>
                </a:lnTo>
                <a:lnTo>
                  <a:pt x="118617" y="64517"/>
                </a:lnTo>
                <a:lnTo>
                  <a:pt x="117998" y="65573"/>
                </a:lnTo>
                <a:lnTo>
                  <a:pt x="117343" y="66666"/>
                </a:lnTo>
                <a:lnTo>
                  <a:pt x="116761" y="67759"/>
                </a:lnTo>
                <a:lnTo>
                  <a:pt x="116179" y="68852"/>
                </a:lnTo>
                <a:lnTo>
                  <a:pt x="115742" y="69908"/>
                </a:lnTo>
                <a:lnTo>
                  <a:pt x="115451" y="71038"/>
                </a:lnTo>
                <a:lnTo>
                  <a:pt x="115306" y="72167"/>
                </a:lnTo>
                <a:lnTo>
                  <a:pt x="115306" y="73369"/>
                </a:lnTo>
                <a:lnTo>
                  <a:pt x="115379" y="74608"/>
                </a:lnTo>
                <a:lnTo>
                  <a:pt x="115524" y="75846"/>
                </a:lnTo>
                <a:lnTo>
                  <a:pt x="115706" y="77085"/>
                </a:lnTo>
                <a:lnTo>
                  <a:pt x="115852" y="78324"/>
                </a:lnTo>
                <a:lnTo>
                  <a:pt x="115961" y="79562"/>
                </a:lnTo>
                <a:lnTo>
                  <a:pt x="115924" y="80728"/>
                </a:lnTo>
                <a:lnTo>
                  <a:pt x="115779" y="81857"/>
                </a:lnTo>
                <a:lnTo>
                  <a:pt x="115451" y="82950"/>
                </a:lnTo>
                <a:lnTo>
                  <a:pt x="114978" y="83861"/>
                </a:lnTo>
                <a:lnTo>
                  <a:pt x="114360" y="84735"/>
                </a:lnTo>
                <a:lnTo>
                  <a:pt x="113632" y="85500"/>
                </a:lnTo>
                <a:lnTo>
                  <a:pt x="112795" y="86265"/>
                </a:lnTo>
                <a:lnTo>
                  <a:pt x="111922" y="86958"/>
                </a:lnTo>
                <a:lnTo>
                  <a:pt x="111012" y="87650"/>
                </a:lnTo>
                <a:lnTo>
                  <a:pt x="110066" y="88342"/>
                </a:lnTo>
                <a:lnTo>
                  <a:pt x="109193" y="89034"/>
                </a:lnTo>
                <a:lnTo>
                  <a:pt x="108356" y="89763"/>
                </a:lnTo>
                <a:lnTo>
                  <a:pt x="107628" y="90601"/>
                </a:lnTo>
                <a:lnTo>
                  <a:pt x="106973" y="91402"/>
                </a:lnTo>
                <a:lnTo>
                  <a:pt x="106464" y="92313"/>
                </a:lnTo>
                <a:lnTo>
                  <a:pt x="106027" y="93296"/>
                </a:lnTo>
                <a:lnTo>
                  <a:pt x="105664" y="94353"/>
                </a:lnTo>
                <a:lnTo>
                  <a:pt x="105336" y="95446"/>
                </a:lnTo>
                <a:lnTo>
                  <a:pt x="105045" y="96539"/>
                </a:lnTo>
                <a:lnTo>
                  <a:pt x="104754" y="97668"/>
                </a:lnTo>
                <a:lnTo>
                  <a:pt x="104426" y="98724"/>
                </a:lnTo>
                <a:lnTo>
                  <a:pt x="104063" y="99781"/>
                </a:lnTo>
                <a:lnTo>
                  <a:pt x="103626" y="100765"/>
                </a:lnTo>
                <a:lnTo>
                  <a:pt x="103080" y="101639"/>
                </a:lnTo>
                <a:lnTo>
                  <a:pt x="102425" y="102440"/>
                </a:lnTo>
                <a:lnTo>
                  <a:pt x="101625" y="103096"/>
                </a:lnTo>
                <a:lnTo>
                  <a:pt x="100751" y="103642"/>
                </a:lnTo>
                <a:lnTo>
                  <a:pt x="99769" y="104080"/>
                </a:lnTo>
                <a:lnTo>
                  <a:pt x="98714" y="104444"/>
                </a:lnTo>
                <a:lnTo>
                  <a:pt x="97659" y="104772"/>
                </a:lnTo>
                <a:lnTo>
                  <a:pt x="96531" y="105063"/>
                </a:lnTo>
                <a:lnTo>
                  <a:pt x="95439" y="105355"/>
                </a:lnTo>
                <a:lnTo>
                  <a:pt x="94348" y="105683"/>
                </a:lnTo>
                <a:lnTo>
                  <a:pt x="93292" y="106047"/>
                </a:lnTo>
                <a:lnTo>
                  <a:pt x="92310" y="106484"/>
                </a:lnTo>
                <a:lnTo>
                  <a:pt x="91400" y="106994"/>
                </a:lnTo>
                <a:lnTo>
                  <a:pt x="90600" y="107650"/>
                </a:lnTo>
                <a:lnTo>
                  <a:pt x="89763" y="108378"/>
                </a:lnTo>
                <a:lnTo>
                  <a:pt x="89035" y="109216"/>
                </a:lnTo>
                <a:lnTo>
                  <a:pt x="88344" y="110091"/>
                </a:lnTo>
                <a:lnTo>
                  <a:pt x="87653" y="111001"/>
                </a:lnTo>
                <a:lnTo>
                  <a:pt x="86961" y="111912"/>
                </a:lnTo>
                <a:lnTo>
                  <a:pt x="86270" y="112786"/>
                </a:lnTo>
                <a:lnTo>
                  <a:pt x="85506" y="113624"/>
                </a:lnTo>
                <a:lnTo>
                  <a:pt x="84742" y="114353"/>
                </a:lnTo>
                <a:lnTo>
                  <a:pt x="83869" y="114972"/>
                </a:lnTo>
                <a:lnTo>
                  <a:pt x="82959" y="115446"/>
                </a:lnTo>
                <a:lnTo>
                  <a:pt x="81867" y="115774"/>
                </a:lnTo>
                <a:lnTo>
                  <a:pt x="80739" y="115919"/>
                </a:lnTo>
                <a:lnTo>
                  <a:pt x="79575" y="115956"/>
                </a:lnTo>
                <a:lnTo>
                  <a:pt x="78338" y="115846"/>
                </a:lnTo>
                <a:lnTo>
                  <a:pt x="77101" y="115701"/>
                </a:lnTo>
                <a:lnTo>
                  <a:pt x="75864" y="115519"/>
                </a:lnTo>
                <a:lnTo>
                  <a:pt x="74627" y="115373"/>
                </a:lnTo>
                <a:lnTo>
                  <a:pt x="73389" y="115300"/>
                </a:lnTo>
                <a:lnTo>
                  <a:pt x="72189" y="115300"/>
                </a:lnTo>
                <a:lnTo>
                  <a:pt x="71061" y="115446"/>
                </a:lnTo>
                <a:lnTo>
                  <a:pt x="69896" y="115737"/>
                </a:lnTo>
                <a:lnTo>
                  <a:pt x="68841" y="116174"/>
                </a:lnTo>
                <a:lnTo>
                  <a:pt x="67750" y="116757"/>
                </a:lnTo>
                <a:lnTo>
                  <a:pt x="66658" y="117340"/>
                </a:lnTo>
                <a:lnTo>
                  <a:pt x="65567" y="117996"/>
                </a:lnTo>
                <a:lnTo>
                  <a:pt x="64511" y="118615"/>
                </a:lnTo>
                <a:lnTo>
                  <a:pt x="63383" y="119162"/>
                </a:lnTo>
                <a:lnTo>
                  <a:pt x="62292" y="119599"/>
                </a:lnTo>
                <a:lnTo>
                  <a:pt x="61164" y="119890"/>
                </a:lnTo>
                <a:lnTo>
                  <a:pt x="60000" y="120000"/>
                </a:lnTo>
                <a:lnTo>
                  <a:pt x="58835" y="119890"/>
                </a:lnTo>
                <a:lnTo>
                  <a:pt x="57707" y="119599"/>
                </a:lnTo>
                <a:lnTo>
                  <a:pt x="56616" y="119162"/>
                </a:lnTo>
                <a:lnTo>
                  <a:pt x="55488" y="118615"/>
                </a:lnTo>
                <a:lnTo>
                  <a:pt x="54432" y="117996"/>
                </a:lnTo>
                <a:lnTo>
                  <a:pt x="53341" y="117340"/>
                </a:lnTo>
                <a:lnTo>
                  <a:pt x="52249" y="116757"/>
                </a:lnTo>
                <a:lnTo>
                  <a:pt x="51158" y="116174"/>
                </a:lnTo>
                <a:lnTo>
                  <a:pt x="50066" y="115737"/>
                </a:lnTo>
                <a:lnTo>
                  <a:pt x="48938" y="115446"/>
                </a:lnTo>
                <a:lnTo>
                  <a:pt x="47810" y="115300"/>
                </a:lnTo>
                <a:lnTo>
                  <a:pt x="46610" y="115300"/>
                </a:lnTo>
                <a:lnTo>
                  <a:pt x="45372" y="115373"/>
                </a:lnTo>
                <a:lnTo>
                  <a:pt x="44135" y="115519"/>
                </a:lnTo>
                <a:lnTo>
                  <a:pt x="42898" y="115701"/>
                </a:lnTo>
                <a:lnTo>
                  <a:pt x="41661" y="115846"/>
                </a:lnTo>
                <a:lnTo>
                  <a:pt x="40424" y="115956"/>
                </a:lnTo>
                <a:lnTo>
                  <a:pt x="39260" y="115919"/>
                </a:lnTo>
                <a:lnTo>
                  <a:pt x="38132" y="115774"/>
                </a:lnTo>
                <a:lnTo>
                  <a:pt x="37040" y="115446"/>
                </a:lnTo>
                <a:lnTo>
                  <a:pt x="36130" y="114972"/>
                </a:lnTo>
                <a:lnTo>
                  <a:pt x="35257" y="114353"/>
                </a:lnTo>
                <a:lnTo>
                  <a:pt x="34493" y="113624"/>
                </a:lnTo>
                <a:lnTo>
                  <a:pt x="33729" y="112786"/>
                </a:lnTo>
                <a:lnTo>
                  <a:pt x="33038" y="111912"/>
                </a:lnTo>
                <a:lnTo>
                  <a:pt x="32346" y="111001"/>
                </a:lnTo>
                <a:lnTo>
                  <a:pt x="31655" y="110091"/>
                </a:lnTo>
                <a:lnTo>
                  <a:pt x="30964" y="109216"/>
                </a:lnTo>
                <a:lnTo>
                  <a:pt x="30236" y="108378"/>
                </a:lnTo>
                <a:lnTo>
                  <a:pt x="29399" y="107650"/>
                </a:lnTo>
                <a:lnTo>
                  <a:pt x="28599" y="106994"/>
                </a:lnTo>
                <a:lnTo>
                  <a:pt x="27689" y="106484"/>
                </a:lnTo>
                <a:lnTo>
                  <a:pt x="26707" y="106047"/>
                </a:lnTo>
                <a:lnTo>
                  <a:pt x="25651" y="105683"/>
                </a:lnTo>
                <a:lnTo>
                  <a:pt x="24560" y="105355"/>
                </a:lnTo>
                <a:lnTo>
                  <a:pt x="23468" y="105063"/>
                </a:lnTo>
                <a:lnTo>
                  <a:pt x="22340" y="104772"/>
                </a:lnTo>
                <a:lnTo>
                  <a:pt x="21285" y="104444"/>
                </a:lnTo>
                <a:lnTo>
                  <a:pt x="20230" y="104080"/>
                </a:lnTo>
                <a:lnTo>
                  <a:pt x="19248" y="103642"/>
                </a:lnTo>
                <a:lnTo>
                  <a:pt x="18374" y="103096"/>
                </a:lnTo>
                <a:lnTo>
                  <a:pt x="17574" y="102440"/>
                </a:lnTo>
                <a:lnTo>
                  <a:pt x="16919" y="101639"/>
                </a:lnTo>
                <a:lnTo>
                  <a:pt x="16373" y="100765"/>
                </a:lnTo>
                <a:lnTo>
                  <a:pt x="15936" y="99781"/>
                </a:lnTo>
                <a:lnTo>
                  <a:pt x="15573" y="98724"/>
                </a:lnTo>
                <a:lnTo>
                  <a:pt x="15245" y="97668"/>
                </a:lnTo>
                <a:lnTo>
                  <a:pt x="14954" y="96539"/>
                </a:lnTo>
                <a:lnTo>
                  <a:pt x="14663" y="95446"/>
                </a:lnTo>
                <a:lnTo>
                  <a:pt x="14335" y="94353"/>
                </a:lnTo>
                <a:lnTo>
                  <a:pt x="13972" y="93296"/>
                </a:lnTo>
                <a:lnTo>
                  <a:pt x="13535" y="92313"/>
                </a:lnTo>
                <a:lnTo>
                  <a:pt x="13026" y="91402"/>
                </a:lnTo>
                <a:lnTo>
                  <a:pt x="12371" y="90601"/>
                </a:lnTo>
                <a:lnTo>
                  <a:pt x="11643" y="89763"/>
                </a:lnTo>
                <a:lnTo>
                  <a:pt x="10806" y="89034"/>
                </a:lnTo>
                <a:lnTo>
                  <a:pt x="9896" y="88342"/>
                </a:lnTo>
                <a:lnTo>
                  <a:pt x="8987" y="87650"/>
                </a:lnTo>
                <a:lnTo>
                  <a:pt x="8077" y="86958"/>
                </a:lnTo>
                <a:lnTo>
                  <a:pt x="7204" y="86265"/>
                </a:lnTo>
                <a:lnTo>
                  <a:pt x="6367" y="85500"/>
                </a:lnTo>
                <a:lnTo>
                  <a:pt x="5639" y="84735"/>
                </a:lnTo>
                <a:lnTo>
                  <a:pt x="5021" y="83861"/>
                </a:lnTo>
                <a:lnTo>
                  <a:pt x="4548" y="82950"/>
                </a:lnTo>
                <a:lnTo>
                  <a:pt x="4220" y="81857"/>
                </a:lnTo>
                <a:lnTo>
                  <a:pt x="4075" y="80728"/>
                </a:lnTo>
                <a:lnTo>
                  <a:pt x="4038" y="79562"/>
                </a:lnTo>
                <a:lnTo>
                  <a:pt x="4147" y="78324"/>
                </a:lnTo>
                <a:lnTo>
                  <a:pt x="4293" y="77085"/>
                </a:lnTo>
                <a:lnTo>
                  <a:pt x="4475" y="75846"/>
                </a:lnTo>
                <a:lnTo>
                  <a:pt x="4620" y="74608"/>
                </a:lnTo>
                <a:lnTo>
                  <a:pt x="4693" y="73369"/>
                </a:lnTo>
                <a:lnTo>
                  <a:pt x="4693" y="72167"/>
                </a:lnTo>
                <a:lnTo>
                  <a:pt x="4548" y="71038"/>
                </a:lnTo>
                <a:lnTo>
                  <a:pt x="4257" y="69908"/>
                </a:lnTo>
                <a:lnTo>
                  <a:pt x="3820" y="68852"/>
                </a:lnTo>
                <a:lnTo>
                  <a:pt x="3274" y="67759"/>
                </a:lnTo>
                <a:lnTo>
                  <a:pt x="2656" y="66666"/>
                </a:lnTo>
                <a:lnTo>
                  <a:pt x="2001" y="65573"/>
                </a:lnTo>
                <a:lnTo>
                  <a:pt x="1382" y="64517"/>
                </a:lnTo>
                <a:lnTo>
                  <a:pt x="836" y="63387"/>
                </a:lnTo>
                <a:lnTo>
                  <a:pt x="400" y="62295"/>
                </a:lnTo>
                <a:lnTo>
                  <a:pt x="109" y="61165"/>
                </a:lnTo>
                <a:lnTo>
                  <a:pt x="0" y="60000"/>
                </a:lnTo>
                <a:lnTo>
                  <a:pt x="109" y="58834"/>
                </a:lnTo>
                <a:lnTo>
                  <a:pt x="400" y="57704"/>
                </a:lnTo>
                <a:lnTo>
                  <a:pt x="836" y="56612"/>
                </a:lnTo>
                <a:lnTo>
                  <a:pt x="1382" y="55482"/>
                </a:lnTo>
                <a:lnTo>
                  <a:pt x="2001" y="54426"/>
                </a:lnTo>
                <a:lnTo>
                  <a:pt x="2656" y="53333"/>
                </a:lnTo>
                <a:lnTo>
                  <a:pt x="3274" y="52240"/>
                </a:lnTo>
                <a:lnTo>
                  <a:pt x="3820" y="51147"/>
                </a:lnTo>
                <a:lnTo>
                  <a:pt x="4257" y="50091"/>
                </a:lnTo>
                <a:lnTo>
                  <a:pt x="4548" y="48961"/>
                </a:lnTo>
                <a:lnTo>
                  <a:pt x="4693" y="47832"/>
                </a:lnTo>
                <a:lnTo>
                  <a:pt x="4693" y="46630"/>
                </a:lnTo>
                <a:lnTo>
                  <a:pt x="4620" y="45391"/>
                </a:lnTo>
                <a:lnTo>
                  <a:pt x="4475" y="44153"/>
                </a:lnTo>
                <a:lnTo>
                  <a:pt x="4293" y="42914"/>
                </a:lnTo>
                <a:lnTo>
                  <a:pt x="4147" y="41675"/>
                </a:lnTo>
                <a:lnTo>
                  <a:pt x="4038" y="40437"/>
                </a:lnTo>
                <a:lnTo>
                  <a:pt x="4075" y="39271"/>
                </a:lnTo>
                <a:lnTo>
                  <a:pt x="4220" y="38142"/>
                </a:lnTo>
                <a:lnTo>
                  <a:pt x="4548" y="37049"/>
                </a:lnTo>
                <a:lnTo>
                  <a:pt x="5021" y="36138"/>
                </a:lnTo>
                <a:lnTo>
                  <a:pt x="5639" y="35264"/>
                </a:lnTo>
                <a:lnTo>
                  <a:pt x="6367" y="34499"/>
                </a:lnTo>
                <a:lnTo>
                  <a:pt x="7204" y="33734"/>
                </a:lnTo>
                <a:lnTo>
                  <a:pt x="8077" y="33041"/>
                </a:lnTo>
                <a:lnTo>
                  <a:pt x="8987" y="32349"/>
                </a:lnTo>
                <a:lnTo>
                  <a:pt x="9896" y="31657"/>
                </a:lnTo>
                <a:lnTo>
                  <a:pt x="10806" y="30965"/>
                </a:lnTo>
                <a:lnTo>
                  <a:pt x="11643" y="30236"/>
                </a:lnTo>
                <a:lnTo>
                  <a:pt x="12371" y="29398"/>
                </a:lnTo>
                <a:lnTo>
                  <a:pt x="13026" y="28597"/>
                </a:lnTo>
                <a:lnTo>
                  <a:pt x="13535" y="27686"/>
                </a:lnTo>
                <a:lnTo>
                  <a:pt x="13972" y="26703"/>
                </a:lnTo>
                <a:lnTo>
                  <a:pt x="14335" y="25646"/>
                </a:lnTo>
                <a:lnTo>
                  <a:pt x="14663" y="24553"/>
                </a:lnTo>
                <a:lnTo>
                  <a:pt x="14954" y="23460"/>
                </a:lnTo>
                <a:lnTo>
                  <a:pt x="15245" y="22331"/>
                </a:lnTo>
                <a:lnTo>
                  <a:pt x="15573" y="21275"/>
                </a:lnTo>
                <a:lnTo>
                  <a:pt x="15936" y="20218"/>
                </a:lnTo>
                <a:lnTo>
                  <a:pt x="16373" y="19234"/>
                </a:lnTo>
                <a:lnTo>
                  <a:pt x="16919" y="18360"/>
                </a:lnTo>
                <a:lnTo>
                  <a:pt x="17574" y="17559"/>
                </a:lnTo>
                <a:lnTo>
                  <a:pt x="18374" y="16903"/>
                </a:lnTo>
                <a:lnTo>
                  <a:pt x="19248" y="16357"/>
                </a:lnTo>
                <a:lnTo>
                  <a:pt x="20230" y="15919"/>
                </a:lnTo>
                <a:lnTo>
                  <a:pt x="21285" y="15555"/>
                </a:lnTo>
                <a:lnTo>
                  <a:pt x="22340" y="15227"/>
                </a:lnTo>
                <a:lnTo>
                  <a:pt x="23468" y="14936"/>
                </a:lnTo>
                <a:lnTo>
                  <a:pt x="24560" y="14644"/>
                </a:lnTo>
                <a:lnTo>
                  <a:pt x="25651" y="14316"/>
                </a:lnTo>
                <a:lnTo>
                  <a:pt x="26707" y="13952"/>
                </a:lnTo>
                <a:lnTo>
                  <a:pt x="27689" y="13515"/>
                </a:lnTo>
                <a:lnTo>
                  <a:pt x="28599" y="13005"/>
                </a:lnTo>
                <a:lnTo>
                  <a:pt x="29399" y="12349"/>
                </a:lnTo>
                <a:lnTo>
                  <a:pt x="30236" y="11621"/>
                </a:lnTo>
                <a:lnTo>
                  <a:pt x="30964" y="10783"/>
                </a:lnTo>
                <a:lnTo>
                  <a:pt x="31655" y="9908"/>
                </a:lnTo>
                <a:lnTo>
                  <a:pt x="32346" y="8998"/>
                </a:lnTo>
                <a:lnTo>
                  <a:pt x="33038" y="8087"/>
                </a:lnTo>
                <a:lnTo>
                  <a:pt x="33729" y="7213"/>
                </a:lnTo>
                <a:lnTo>
                  <a:pt x="34493" y="6375"/>
                </a:lnTo>
                <a:lnTo>
                  <a:pt x="35257" y="5646"/>
                </a:lnTo>
                <a:lnTo>
                  <a:pt x="36130" y="5027"/>
                </a:lnTo>
                <a:lnTo>
                  <a:pt x="37040" y="4553"/>
                </a:lnTo>
                <a:lnTo>
                  <a:pt x="38132" y="4225"/>
                </a:lnTo>
                <a:lnTo>
                  <a:pt x="39260" y="4080"/>
                </a:lnTo>
                <a:lnTo>
                  <a:pt x="40424" y="4043"/>
                </a:lnTo>
                <a:lnTo>
                  <a:pt x="41661" y="4153"/>
                </a:lnTo>
                <a:lnTo>
                  <a:pt x="42898" y="4298"/>
                </a:lnTo>
                <a:lnTo>
                  <a:pt x="44135" y="4480"/>
                </a:lnTo>
                <a:lnTo>
                  <a:pt x="45372" y="4626"/>
                </a:lnTo>
                <a:lnTo>
                  <a:pt x="46610" y="4699"/>
                </a:lnTo>
                <a:lnTo>
                  <a:pt x="47810" y="4699"/>
                </a:lnTo>
                <a:lnTo>
                  <a:pt x="48938" y="4553"/>
                </a:lnTo>
                <a:lnTo>
                  <a:pt x="50066" y="4262"/>
                </a:lnTo>
                <a:lnTo>
                  <a:pt x="51158" y="3825"/>
                </a:lnTo>
                <a:lnTo>
                  <a:pt x="52249" y="3242"/>
                </a:lnTo>
                <a:lnTo>
                  <a:pt x="53341" y="2659"/>
                </a:lnTo>
                <a:lnTo>
                  <a:pt x="54432" y="2003"/>
                </a:lnTo>
                <a:lnTo>
                  <a:pt x="55488" y="1384"/>
                </a:lnTo>
                <a:lnTo>
                  <a:pt x="56616" y="837"/>
                </a:lnTo>
                <a:lnTo>
                  <a:pt x="57707" y="400"/>
                </a:lnTo>
                <a:lnTo>
                  <a:pt x="58835" y="109"/>
                </a:lnTo>
                <a:lnTo>
                  <a:pt x="6000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184" name="Shape 184"/>
          <p:cNvSpPr txBox="1"/>
          <p:nvPr>
            <p:ph type="ctrTitle"/>
          </p:nvPr>
        </p:nvSpPr>
        <p:spPr>
          <a:xfrm>
            <a:off x="1078522" y="1098388"/>
            <a:ext cx="10318500" cy="439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rIns="121900" tIns="121900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Impact"/>
              <a:buNone/>
              <a:defRPr b="0" i="0" sz="10000" u="none" cap="none" strike="noStrik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rtl="0">
              <a:spcBef>
                <a:spcPts val="0"/>
              </a:spcBef>
              <a:buNone/>
              <a:defRPr sz="2400"/>
            </a:lvl2pPr>
            <a:lvl3pPr indent="0" lvl="2" rtl="0">
              <a:spcBef>
                <a:spcPts val="0"/>
              </a:spcBef>
              <a:buNone/>
              <a:defRPr sz="2400"/>
            </a:lvl3pPr>
            <a:lvl4pPr indent="0" lvl="3" rtl="0">
              <a:spcBef>
                <a:spcPts val="0"/>
              </a:spcBef>
              <a:buNone/>
              <a:defRPr sz="2400"/>
            </a:lvl4pPr>
            <a:lvl5pPr indent="0" lvl="4" rtl="0">
              <a:spcBef>
                <a:spcPts val="0"/>
              </a:spcBef>
              <a:buNone/>
              <a:defRPr sz="2400"/>
            </a:lvl5pPr>
            <a:lvl6pPr indent="0" lvl="5" rtl="0">
              <a:spcBef>
                <a:spcPts val="0"/>
              </a:spcBef>
              <a:buNone/>
              <a:defRPr sz="2400"/>
            </a:lvl6pPr>
            <a:lvl7pPr indent="0" lvl="6" rtl="0">
              <a:spcBef>
                <a:spcPts val="0"/>
              </a:spcBef>
              <a:buNone/>
              <a:defRPr sz="2400"/>
            </a:lvl7pPr>
            <a:lvl8pPr indent="0" lvl="7" rtl="0">
              <a:spcBef>
                <a:spcPts val="0"/>
              </a:spcBef>
              <a:buNone/>
              <a:defRPr sz="2400"/>
            </a:lvl8pPr>
            <a:lvl9pPr indent="0" lvl="8" rtl="0">
              <a:spcBef>
                <a:spcPts val="0"/>
              </a:spcBef>
              <a:buNone/>
              <a:defRPr sz="2400"/>
            </a:lvl9pPr>
          </a:lstStyle>
          <a:p/>
        </p:txBody>
      </p:sp>
      <p:sp>
        <p:nvSpPr>
          <p:cNvPr id="185" name="Shape 185"/>
          <p:cNvSpPr txBox="1"/>
          <p:nvPr>
            <p:ph idx="1" type="subTitle"/>
          </p:nvPr>
        </p:nvSpPr>
        <p:spPr>
          <a:xfrm>
            <a:off x="2215045" y="5979197"/>
            <a:ext cx="8045100" cy="7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rIns="121900" tIns="121900"/>
          <a:lstStyle>
            <a:lvl1pPr indent="0" lvl="0" marL="0" marR="0" rtl="0" algn="ctr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b="1" i="0" sz="20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ctr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Cabin"/>
              <a:buNone/>
              <a:defRPr b="0" i="0" sz="2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Cabin"/>
              <a:buNone/>
              <a:defRPr b="0" i="0" sz="16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b="0" i="0" sz="16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ctr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Cabin"/>
              <a:buNone/>
              <a:defRPr b="0" i="0" sz="16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ctr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b="0" i="0" sz="16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ctr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Cabin"/>
              <a:buNone/>
              <a:defRPr b="0" i="0" sz="16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ctr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b="0" i="0" sz="16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86" name="Shape 186"/>
          <p:cNvSpPr txBox="1"/>
          <p:nvPr>
            <p:ph idx="10" type="dt"/>
          </p:nvPr>
        </p:nvSpPr>
        <p:spPr>
          <a:xfrm>
            <a:off x="1078522" y="6375678"/>
            <a:ext cx="23295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rIns="121900" tIns="121900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E04"/>
              </a:buClr>
              <a:buFont typeface="Arial"/>
              <a:buNone/>
              <a:defRPr b="0" i="0" sz="1200" u="none" cap="none" strike="noStrike">
                <a:solidFill>
                  <a:srgbClr val="895E0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048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26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4876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7" name="Shape 187"/>
          <p:cNvSpPr txBox="1"/>
          <p:nvPr>
            <p:ph idx="11" type="ftr"/>
          </p:nvPr>
        </p:nvSpPr>
        <p:spPr>
          <a:xfrm>
            <a:off x="4180332" y="6375678"/>
            <a:ext cx="4114799" cy="3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rIns="121900" tIns="121900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5E04"/>
              </a:buClr>
              <a:buFont typeface="Arial"/>
              <a:buNone/>
              <a:defRPr b="0" i="0" sz="1200" u="none" cap="none" strike="noStrike">
                <a:solidFill>
                  <a:srgbClr val="895E0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048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26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4876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8" name="Shape 188"/>
          <p:cNvSpPr txBox="1"/>
          <p:nvPr>
            <p:ph idx="12" type="sldNum"/>
          </p:nvPr>
        </p:nvSpPr>
        <p:spPr>
          <a:xfrm>
            <a:off x="9067218" y="6375678"/>
            <a:ext cx="2329500" cy="3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rIns="121900" tIns="609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  <p:sp>
        <p:nvSpPr>
          <p:cNvPr id="189" name="Shape 189" title="left edge border"/>
          <p:cNvSpPr/>
          <p:nvPr/>
        </p:nvSpPr>
        <p:spPr>
          <a:xfrm>
            <a:off x="0" y="0"/>
            <a:ext cx="2835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rIns="121900" tIns="1219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type="title"/>
          </p:nvPr>
        </p:nvSpPr>
        <p:spPr>
          <a:xfrm>
            <a:off x="1251677" y="382385"/>
            <a:ext cx="10178400" cy="14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rIns="121900" tIns="121900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Impact"/>
              <a:buNone/>
              <a:defRPr b="0" i="0" sz="5100" u="none" cap="none" strike="noStrik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rtl="0">
              <a:spcBef>
                <a:spcPts val="0"/>
              </a:spcBef>
              <a:buNone/>
              <a:defRPr sz="2400"/>
            </a:lvl2pPr>
            <a:lvl3pPr indent="0" lvl="2" rtl="0">
              <a:spcBef>
                <a:spcPts val="0"/>
              </a:spcBef>
              <a:buNone/>
              <a:defRPr sz="2400"/>
            </a:lvl3pPr>
            <a:lvl4pPr indent="0" lvl="3" rtl="0">
              <a:spcBef>
                <a:spcPts val="0"/>
              </a:spcBef>
              <a:buNone/>
              <a:defRPr sz="2400"/>
            </a:lvl4pPr>
            <a:lvl5pPr indent="0" lvl="4" rtl="0">
              <a:spcBef>
                <a:spcPts val="0"/>
              </a:spcBef>
              <a:buNone/>
              <a:defRPr sz="2400"/>
            </a:lvl5pPr>
            <a:lvl6pPr indent="0" lvl="5" rtl="0">
              <a:spcBef>
                <a:spcPts val="0"/>
              </a:spcBef>
              <a:buNone/>
              <a:defRPr sz="2400"/>
            </a:lvl6pPr>
            <a:lvl7pPr indent="0" lvl="6" rtl="0">
              <a:spcBef>
                <a:spcPts val="0"/>
              </a:spcBef>
              <a:buNone/>
              <a:defRPr sz="2400"/>
            </a:lvl7pPr>
            <a:lvl8pPr indent="0" lvl="7" rtl="0">
              <a:spcBef>
                <a:spcPts val="0"/>
              </a:spcBef>
              <a:buNone/>
              <a:defRPr sz="2400"/>
            </a:lvl8pPr>
            <a:lvl9pPr indent="0" lvl="8" rtl="0">
              <a:spcBef>
                <a:spcPts val="0"/>
              </a:spcBef>
              <a:buNone/>
              <a:defRPr sz="2400"/>
            </a:lvl9pPr>
          </a:lstStyle>
          <a:p/>
        </p:txBody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1251677" y="2286001"/>
            <a:ext cx="10178400" cy="35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rIns="121900" tIns="121900"/>
          <a:lstStyle>
            <a:lvl1pPr indent="-101600" lvl="0" marL="2286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114300" lvl="1" marL="6858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18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127000" lvl="2" marL="11430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39700" lvl="3" marL="16002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139700" lvl="4" marL="20574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139700" lvl="5" marL="25146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139700" lvl="6" marL="29718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39700" lvl="7" marL="34290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139700" lvl="8" marL="38862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93" name="Shape 193"/>
          <p:cNvSpPr txBox="1"/>
          <p:nvPr>
            <p:ph idx="10" type="dt"/>
          </p:nvPr>
        </p:nvSpPr>
        <p:spPr>
          <a:xfrm>
            <a:off x="1251677" y="6375678"/>
            <a:ext cx="23295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rIns="121900" tIns="121900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048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26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4876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4" name="Shape 194"/>
          <p:cNvSpPr txBox="1"/>
          <p:nvPr>
            <p:ph idx="11" type="ftr"/>
          </p:nvPr>
        </p:nvSpPr>
        <p:spPr>
          <a:xfrm>
            <a:off x="4038600" y="6375678"/>
            <a:ext cx="4114800" cy="3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rIns="121900" tIns="121900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048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26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4876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5" name="Shape 195"/>
          <p:cNvSpPr txBox="1"/>
          <p:nvPr>
            <p:ph idx="12" type="sldNum"/>
          </p:nvPr>
        </p:nvSpPr>
        <p:spPr>
          <a:xfrm>
            <a:off x="8610601" y="6375678"/>
            <a:ext cx="2819100" cy="3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rIns="121900" tIns="609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type="title"/>
          </p:nvPr>
        </p:nvSpPr>
        <p:spPr>
          <a:xfrm>
            <a:off x="415600" y="546666"/>
            <a:ext cx="11360700" cy="8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rIns="121900" tIns="121900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Impact"/>
              <a:buNone/>
              <a:defRPr b="0" i="0" sz="5100" u="none" cap="none" strike="noStrik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rtl="0">
              <a:spcBef>
                <a:spcPts val="0"/>
              </a:spcBef>
              <a:buNone/>
              <a:defRPr sz="2400"/>
            </a:lvl2pPr>
            <a:lvl3pPr indent="0" lvl="2" rtl="0">
              <a:spcBef>
                <a:spcPts val="0"/>
              </a:spcBef>
              <a:buNone/>
              <a:defRPr sz="2400"/>
            </a:lvl3pPr>
            <a:lvl4pPr indent="0" lvl="3" rtl="0">
              <a:spcBef>
                <a:spcPts val="0"/>
              </a:spcBef>
              <a:buNone/>
              <a:defRPr sz="2400"/>
            </a:lvl4pPr>
            <a:lvl5pPr indent="0" lvl="4" rtl="0">
              <a:spcBef>
                <a:spcPts val="0"/>
              </a:spcBef>
              <a:buNone/>
              <a:defRPr sz="2400"/>
            </a:lvl5pPr>
            <a:lvl6pPr indent="0" lvl="5" rtl="0">
              <a:spcBef>
                <a:spcPts val="0"/>
              </a:spcBef>
              <a:buNone/>
              <a:defRPr sz="2400"/>
            </a:lvl6pPr>
            <a:lvl7pPr indent="0" lvl="6" rtl="0">
              <a:spcBef>
                <a:spcPts val="0"/>
              </a:spcBef>
              <a:buNone/>
              <a:defRPr sz="2400"/>
            </a:lvl7pPr>
            <a:lvl8pPr indent="0" lvl="7" rtl="0">
              <a:spcBef>
                <a:spcPts val="0"/>
              </a:spcBef>
              <a:buNone/>
              <a:defRPr sz="2400"/>
            </a:lvl8pPr>
            <a:lvl9pPr indent="0" lvl="8" rtl="0">
              <a:spcBef>
                <a:spcPts val="0"/>
              </a:spcBef>
              <a:buNone/>
              <a:defRPr sz="2400"/>
            </a:lvl9pPr>
          </a:lstStyle>
          <a:p/>
        </p:txBody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415600" y="1639833"/>
            <a:ext cx="11360700" cy="44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rIns="121900" tIns="121900"/>
          <a:lstStyle>
            <a:lvl1pPr indent="-101600" lvl="0" marL="228600" marR="0" rtl="0" algn="l">
              <a:lnSpc>
                <a:spcPct val="11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114300" lvl="1" marL="685800" marR="0" rtl="0" algn="l">
              <a:lnSpc>
                <a:spcPct val="11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18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127000" lvl="2" marL="1143000" marR="0" rtl="0" algn="l">
              <a:lnSpc>
                <a:spcPct val="11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39700" lvl="3" marL="1600200" marR="0" rtl="0" algn="l">
              <a:lnSpc>
                <a:spcPct val="11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139700" lvl="4" marL="2057400" marR="0" rtl="0" algn="l">
              <a:lnSpc>
                <a:spcPct val="11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139700" lvl="5" marL="2514600" marR="0" rtl="0" algn="l">
              <a:lnSpc>
                <a:spcPct val="11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139700" lvl="6" marL="2971800" marR="0" rtl="0" algn="l">
              <a:lnSpc>
                <a:spcPct val="11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39700" lvl="7" marL="3429000" marR="0" rtl="0" algn="l">
              <a:lnSpc>
                <a:spcPct val="11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139700" lvl="8" marL="3886200" marR="0" rtl="0" algn="l">
              <a:lnSpc>
                <a:spcPct val="11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99" name="Shape 199"/>
          <p:cNvSpPr txBox="1"/>
          <p:nvPr>
            <p:ph idx="12" type="sldNum"/>
          </p:nvPr>
        </p:nvSpPr>
        <p:spPr>
          <a:xfrm>
            <a:off x="11280575" y="6201586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rIns="121900" tIns="1219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idx="10" type="dt"/>
          </p:nvPr>
        </p:nvSpPr>
        <p:spPr>
          <a:xfrm>
            <a:off x="1251677" y="6375678"/>
            <a:ext cx="23295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rIns="121900" tIns="121900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048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26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4876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2" name="Shape 202"/>
          <p:cNvSpPr txBox="1"/>
          <p:nvPr>
            <p:ph idx="11" type="ftr"/>
          </p:nvPr>
        </p:nvSpPr>
        <p:spPr>
          <a:xfrm>
            <a:off x="4038600" y="6375678"/>
            <a:ext cx="4114800" cy="3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rIns="121900" tIns="121900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048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26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4876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3" name="Shape 203"/>
          <p:cNvSpPr txBox="1"/>
          <p:nvPr>
            <p:ph idx="12" type="sldNum"/>
          </p:nvPr>
        </p:nvSpPr>
        <p:spPr>
          <a:xfrm>
            <a:off x="8610601" y="6375678"/>
            <a:ext cx="2819100" cy="3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rIns="121900" tIns="609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2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type="title"/>
          </p:nvPr>
        </p:nvSpPr>
        <p:spPr>
          <a:xfrm>
            <a:off x="3242929" y="1073889"/>
            <a:ext cx="8187300" cy="40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rIns="121900" tIns="121900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2"/>
              </a:buClr>
              <a:buFont typeface="Impact"/>
              <a:buNone/>
              <a:defRPr b="0" i="0" sz="8400" u="none" cap="none" strike="noStrike">
                <a:solidFill>
                  <a:schemeClr val="lt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rtl="0">
              <a:spcBef>
                <a:spcPts val="0"/>
              </a:spcBef>
              <a:buNone/>
              <a:defRPr sz="2400"/>
            </a:lvl2pPr>
            <a:lvl3pPr indent="0" lvl="2" rtl="0">
              <a:spcBef>
                <a:spcPts val="0"/>
              </a:spcBef>
              <a:buNone/>
              <a:defRPr sz="2400"/>
            </a:lvl3pPr>
            <a:lvl4pPr indent="0" lvl="3" rtl="0">
              <a:spcBef>
                <a:spcPts val="0"/>
              </a:spcBef>
              <a:buNone/>
              <a:defRPr sz="2400"/>
            </a:lvl4pPr>
            <a:lvl5pPr indent="0" lvl="4" rtl="0">
              <a:spcBef>
                <a:spcPts val="0"/>
              </a:spcBef>
              <a:buNone/>
              <a:defRPr sz="2400"/>
            </a:lvl5pPr>
            <a:lvl6pPr indent="0" lvl="5" rtl="0">
              <a:spcBef>
                <a:spcPts val="0"/>
              </a:spcBef>
              <a:buNone/>
              <a:defRPr sz="2400"/>
            </a:lvl6pPr>
            <a:lvl7pPr indent="0" lvl="6" rtl="0">
              <a:spcBef>
                <a:spcPts val="0"/>
              </a:spcBef>
              <a:buNone/>
              <a:defRPr sz="2400"/>
            </a:lvl7pPr>
            <a:lvl8pPr indent="0" lvl="7" rtl="0">
              <a:spcBef>
                <a:spcPts val="0"/>
              </a:spcBef>
              <a:buNone/>
              <a:defRPr sz="2400"/>
            </a:lvl8pPr>
            <a:lvl9pPr indent="0" lvl="8" rtl="0">
              <a:spcBef>
                <a:spcPts val="0"/>
              </a:spcBef>
              <a:buNone/>
              <a:defRPr sz="2400"/>
            </a:lvl9pPr>
          </a:lstStyle>
          <a:p/>
        </p:txBody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3242930" y="5159781"/>
            <a:ext cx="7017600" cy="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rIns="121900" tIns="121900"/>
          <a:lstStyle>
            <a:lvl1pPr indent="0" lvl="0" marL="0" marR="0" rtl="0" algn="l">
              <a:lnSpc>
                <a:spcPct val="100000"/>
              </a:lnSpc>
              <a:spcBef>
                <a:spcPts val="700"/>
              </a:spcBef>
              <a:buClr>
                <a:schemeClr val="lt2"/>
              </a:buClr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lnSpc>
                <a:spcPct val="110000"/>
              </a:lnSpc>
              <a:spcBef>
                <a:spcPts val="700"/>
              </a:spcBef>
              <a:buClr>
                <a:schemeClr val="lt2"/>
              </a:buClr>
              <a:buFont typeface="Cabin"/>
              <a:buNone/>
              <a:defRPr b="0" i="0" sz="20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lnSpc>
                <a:spcPct val="110000"/>
              </a:lnSpc>
              <a:spcBef>
                <a:spcPts val="70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lnSpc>
                <a:spcPct val="110000"/>
              </a:lnSpc>
              <a:spcBef>
                <a:spcPts val="700"/>
              </a:spcBef>
              <a:buClr>
                <a:schemeClr val="lt2"/>
              </a:buClr>
              <a:buFont typeface="Cabin"/>
              <a:buNone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lnSpc>
                <a:spcPct val="110000"/>
              </a:lnSpc>
              <a:spcBef>
                <a:spcPts val="700"/>
              </a:spcBef>
              <a:buClr>
                <a:schemeClr val="lt2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lnSpc>
                <a:spcPct val="110000"/>
              </a:lnSpc>
              <a:spcBef>
                <a:spcPts val="700"/>
              </a:spcBef>
              <a:buClr>
                <a:schemeClr val="lt2"/>
              </a:buClr>
              <a:buFont typeface="Cabin"/>
              <a:buNone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lnSpc>
                <a:spcPct val="110000"/>
              </a:lnSpc>
              <a:spcBef>
                <a:spcPts val="700"/>
              </a:spcBef>
              <a:buClr>
                <a:schemeClr val="lt2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lnSpc>
                <a:spcPct val="110000"/>
              </a:lnSpc>
              <a:spcBef>
                <a:spcPts val="700"/>
              </a:spcBef>
              <a:buClr>
                <a:schemeClr val="lt2"/>
              </a:buClr>
              <a:buFont typeface="Cabin"/>
              <a:buNone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lnSpc>
                <a:spcPct val="110000"/>
              </a:lnSpc>
              <a:spcBef>
                <a:spcPts val="700"/>
              </a:spcBef>
              <a:buClr>
                <a:schemeClr val="lt2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07" name="Shape 207"/>
          <p:cNvSpPr txBox="1"/>
          <p:nvPr>
            <p:ph idx="10" type="dt"/>
          </p:nvPr>
        </p:nvSpPr>
        <p:spPr>
          <a:xfrm>
            <a:off x="3236546" y="6375678"/>
            <a:ext cx="14940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rIns="121900" tIns="121900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048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26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4876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8" name="Shape 208"/>
          <p:cNvSpPr txBox="1"/>
          <p:nvPr>
            <p:ph idx="11" type="ftr"/>
          </p:nvPr>
        </p:nvSpPr>
        <p:spPr>
          <a:xfrm>
            <a:off x="5279064" y="6375678"/>
            <a:ext cx="4114800" cy="3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rIns="121900" tIns="121900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048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26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4876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9" name="Shape 209"/>
          <p:cNvSpPr txBox="1"/>
          <p:nvPr>
            <p:ph idx="12" type="sldNum"/>
          </p:nvPr>
        </p:nvSpPr>
        <p:spPr>
          <a:xfrm>
            <a:off x="9942433" y="6375678"/>
            <a:ext cx="1487700" cy="3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rIns="121900" tIns="609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  <p:grpSp>
        <p:nvGrpSpPr>
          <p:cNvPr id="210" name="Shape 210" title="left scallop shape"/>
          <p:cNvGrpSpPr/>
          <p:nvPr/>
        </p:nvGrpSpPr>
        <p:grpSpPr>
          <a:xfrm>
            <a:off x="0" y="0"/>
            <a:ext cx="2814600" cy="6858000"/>
            <a:chOff x="0" y="0"/>
            <a:chExt cx="2814600" cy="6858000"/>
          </a:xfrm>
        </p:grpSpPr>
        <p:sp>
          <p:nvSpPr>
            <p:cNvPr id="211" name="Shape 211" title="left scallop shape"/>
            <p:cNvSpPr/>
            <p:nvPr/>
          </p:nvSpPr>
          <p:spPr>
            <a:xfrm>
              <a:off x="0" y="0"/>
              <a:ext cx="2814600" cy="6858000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60304" y="0"/>
                  </a:lnTo>
                  <a:lnTo>
                    <a:pt x="61319" y="1555"/>
                  </a:lnTo>
                  <a:lnTo>
                    <a:pt x="62335" y="3083"/>
                  </a:lnTo>
                  <a:lnTo>
                    <a:pt x="63485" y="4583"/>
                  </a:lnTo>
                  <a:lnTo>
                    <a:pt x="64771" y="6027"/>
                  </a:lnTo>
                  <a:lnTo>
                    <a:pt x="66328" y="7388"/>
                  </a:lnTo>
                  <a:lnTo>
                    <a:pt x="68155" y="8666"/>
                  </a:lnTo>
                  <a:lnTo>
                    <a:pt x="70118" y="9750"/>
                  </a:lnTo>
                  <a:lnTo>
                    <a:pt x="72351" y="10750"/>
                  </a:lnTo>
                  <a:lnTo>
                    <a:pt x="74788" y="11722"/>
                  </a:lnTo>
                  <a:lnTo>
                    <a:pt x="77495" y="12666"/>
                  </a:lnTo>
                  <a:lnTo>
                    <a:pt x="80203" y="13527"/>
                  </a:lnTo>
                  <a:lnTo>
                    <a:pt x="83045" y="14444"/>
                  </a:lnTo>
                  <a:lnTo>
                    <a:pt x="85956" y="15305"/>
                  </a:lnTo>
                  <a:lnTo>
                    <a:pt x="88730" y="16222"/>
                  </a:lnTo>
                  <a:lnTo>
                    <a:pt x="91505" y="17138"/>
                  </a:lnTo>
                  <a:lnTo>
                    <a:pt x="94077" y="18083"/>
                  </a:lnTo>
                  <a:lnTo>
                    <a:pt x="96446" y="19083"/>
                  </a:lnTo>
                  <a:lnTo>
                    <a:pt x="98544" y="20138"/>
                  </a:lnTo>
                  <a:lnTo>
                    <a:pt x="100439" y="21250"/>
                  </a:lnTo>
                  <a:lnTo>
                    <a:pt x="101861" y="22444"/>
                  </a:lnTo>
                  <a:lnTo>
                    <a:pt x="102944" y="23777"/>
                  </a:lnTo>
                  <a:lnTo>
                    <a:pt x="103553" y="25194"/>
                  </a:lnTo>
                  <a:lnTo>
                    <a:pt x="103824" y="26666"/>
                  </a:lnTo>
                  <a:lnTo>
                    <a:pt x="103824" y="28138"/>
                  </a:lnTo>
                  <a:lnTo>
                    <a:pt x="103553" y="29666"/>
                  </a:lnTo>
                  <a:lnTo>
                    <a:pt x="103079" y="31250"/>
                  </a:lnTo>
                  <a:lnTo>
                    <a:pt x="102538" y="32805"/>
                  </a:lnTo>
                  <a:lnTo>
                    <a:pt x="102064" y="34361"/>
                  </a:lnTo>
                  <a:lnTo>
                    <a:pt x="101590" y="35916"/>
                  </a:lnTo>
                  <a:lnTo>
                    <a:pt x="101252" y="37500"/>
                  </a:lnTo>
                  <a:lnTo>
                    <a:pt x="101116" y="39027"/>
                  </a:lnTo>
                  <a:lnTo>
                    <a:pt x="101319" y="40500"/>
                  </a:lnTo>
                  <a:lnTo>
                    <a:pt x="101793" y="41972"/>
                  </a:lnTo>
                  <a:lnTo>
                    <a:pt x="102673" y="43333"/>
                  </a:lnTo>
                  <a:lnTo>
                    <a:pt x="103891" y="44722"/>
                  </a:lnTo>
                  <a:lnTo>
                    <a:pt x="105380" y="46083"/>
                  </a:lnTo>
                  <a:lnTo>
                    <a:pt x="107140" y="47444"/>
                  </a:lnTo>
                  <a:lnTo>
                    <a:pt x="109035" y="48805"/>
                  </a:lnTo>
                  <a:lnTo>
                    <a:pt x="110998" y="50194"/>
                  </a:lnTo>
                  <a:lnTo>
                    <a:pt x="112961" y="51527"/>
                  </a:lnTo>
                  <a:lnTo>
                    <a:pt x="114788" y="52916"/>
                  </a:lnTo>
                  <a:lnTo>
                    <a:pt x="116480" y="54277"/>
                  </a:lnTo>
                  <a:lnTo>
                    <a:pt x="117901" y="55722"/>
                  </a:lnTo>
                  <a:lnTo>
                    <a:pt x="119052" y="57138"/>
                  </a:lnTo>
                  <a:lnTo>
                    <a:pt x="119729" y="58555"/>
                  </a:lnTo>
                  <a:lnTo>
                    <a:pt x="120000" y="60000"/>
                  </a:lnTo>
                  <a:lnTo>
                    <a:pt x="119729" y="61444"/>
                  </a:lnTo>
                  <a:lnTo>
                    <a:pt x="119052" y="62861"/>
                  </a:lnTo>
                  <a:lnTo>
                    <a:pt x="117901" y="64277"/>
                  </a:lnTo>
                  <a:lnTo>
                    <a:pt x="116480" y="65722"/>
                  </a:lnTo>
                  <a:lnTo>
                    <a:pt x="114788" y="67083"/>
                  </a:lnTo>
                  <a:lnTo>
                    <a:pt x="112961" y="68472"/>
                  </a:lnTo>
                  <a:lnTo>
                    <a:pt x="110998" y="69805"/>
                  </a:lnTo>
                  <a:lnTo>
                    <a:pt x="109035" y="71194"/>
                  </a:lnTo>
                  <a:lnTo>
                    <a:pt x="107140" y="72555"/>
                  </a:lnTo>
                  <a:lnTo>
                    <a:pt x="105380" y="73916"/>
                  </a:lnTo>
                  <a:lnTo>
                    <a:pt x="103891" y="75277"/>
                  </a:lnTo>
                  <a:lnTo>
                    <a:pt x="102673" y="76666"/>
                  </a:lnTo>
                  <a:lnTo>
                    <a:pt x="101793" y="78027"/>
                  </a:lnTo>
                  <a:lnTo>
                    <a:pt x="101319" y="79500"/>
                  </a:lnTo>
                  <a:lnTo>
                    <a:pt x="101116" y="80972"/>
                  </a:lnTo>
                  <a:lnTo>
                    <a:pt x="101252" y="82500"/>
                  </a:lnTo>
                  <a:lnTo>
                    <a:pt x="101590" y="84083"/>
                  </a:lnTo>
                  <a:lnTo>
                    <a:pt x="102064" y="85638"/>
                  </a:lnTo>
                  <a:lnTo>
                    <a:pt x="102538" y="87194"/>
                  </a:lnTo>
                  <a:lnTo>
                    <a:pt x="103079" y="88750"/>
                  </a:lnTo>
                  <a:lnTo>
                    <a:pt x="103553" y="90333"/>
                  </a:lnTo>
                  <a:lnTo>
                    <a:pt x="103824" y="91861"/>
                  </a:lnTo>
                  <a:lnTo>
                    <a:pt x="103824" y="93333"/>
                  </a:lnTo>
                  <a:lnTo>
                    <a:pt x="103553" y="94805"/>
                  </a:lnTo>
                  <a:lnTo>
                    <a:pt x="102944" y="96222"/>
                  </a:lnTo>
                  <a:lnTo>
                    <a:pt x="101861" y="97555"/>
                  </a:lnTo>
                  <a:lnTo>
                    <a:pt x="100439" y="98750"/>
                  </a:lnTo>
                  <a:lnTo>
                    <a:pt x="98544" y="99861"/>
                  </a:lnTo>
                  <a:lnTo>
                    <a:pt x="96446" y="100916"/>
                  </a:lnTo>
                  <a:lnTo>
                    <a:pt x="94077" y="101916"/>
                  </a:lnTo>
                  <a:lnTo>
                    <a:pt x="91505" y="102861"/>
                  </a:lnTo>
                  <a:lnTo>
                    <a:pt x="88730" y="103777"/>
                  </a:lnTo>
                  <a:lnTo>
                    <a:pt x="85956" y="104694"/>
                  </a:lnTo>
                  <a:lnTo>
                    <a:pt x="83045" y="105555"/>
                  </a:lnTo>
                  <a:lnTo>
                    <a:pt x="80203" y="106472"/>
                  </a:lnTo>
                  <a:lnTo>
                    <a:pt x="77495" y="107333"/>
                  </a:lnTo>
                  <a:lnTo>
                    <a:pt x="74788" y="108277"/>
                  </a:lnTo>
                  <a:lnTo>
                    <a:pt x="72351" y="109250"/>
                  </a:lnTo>
                  <a:lnTo>
                    <a:pt x="70118" y="110250"/>
                  </a:lnTo>
                  <a:lnTo>
                    <a:pt x="68155" y="111333"/>
                  </a:lnTo>
                  <a:lnTo>
                    <a:pt x="66328" y="112611"/>
                  </a:lnTo>
                  <a:lnTo>
                    <a:pt x="64771" y="113972"/>
                  </a:lnTo>
                  <a:lnTo>
                    <a:pt x="63485" y="115416"/>
                  </a:lnTo>
                  <a:lnTo>
                    <a:pt x="62335" y="116916"/>
                  </a:lnTo>
                  <a:lnTo>
                    <a:pt x="61319" y="118444"/>
                  </a:lnTo>
                  <a:lnTo>
                    <a:pt x="60304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212" name="Shape 212" title="left scallop inline"/>
            <p:cNvSpPr/>
            <p:nvPr/>
          </p:nvSpPr>
          <p:spPr>
            <a:xfrm>
              <a:off x="874382" y="0"/>
              <a:ext cx="1646100" cy="6858000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19787" y="0"/>
                  </a:lnTo>
                  <a:lnTo>
                    <a:pt x="21755" y="1527"/>
                  </a:lnTo>
                  <a:lnTo>
                    <a:pt x="23606" y="3055"/>
                  </a:lnTo>
                  <a:lnTo>
                    <a:pt x="25458" y="4611"/>
                  </a:lnTo>
                  <a:lnTo>
                    <a:pt x="27078" y="6194"/>
                  </a:lnTo>
                  <a:lnTo>
                    <a:pt x="29045" y="7722"/>
                  </a:lnTo>
                  <a:lnTo>
                    <a:pt x="31128" y="9194"/>
                  </a:lnTo>
                  <a:lnTo>
                    <a:pt x="33789" y="10583"/>
                  </a:lnTo>
                  <a:lnTo>
                    <a:pt x="36914" y="11861"/>
                  </a:lnTo>
                  <a:lnTo>
                    <a:pt x="40385" y="12944"/>
                  </a:lnTo>
                  <a:lnTo>
                    <a:pt x="44204" y="13972"/>
                  </a:lnTo>
                  <a:lnTo>
                    <a:pt x="48601" y="14916"/>
                  </a:lnTo>
                  <a:lnTo>
                    <a:pt x="53230" y="15861"/>
                  </a:lnTo>
                  <a:lnTo>
                    <a:pt x="58090" y="16750"/>
                  </a:lnTo>
                  <a:lnTo>
                    <a:pt x="62950" y="17638"/>
                  </a:lnTo>
                  <a:lnTo>
                    <a:pt x="67926" y="18555"/>
                  </a:lnTo>
                  <a:lnTo>
                    <a:pt x="72671" y="19444"/>
                  </a:lnTo>
                  <a:lnTo>
                    <a:pt x="77184" y="20388"/>
                  </a:lnTo>
                  <a:lnTo>
                    <a:pt x="81350" y="21416"/>
                  </a:lnTo>
                  <a:lnTo>
                    <a:pt x="85168" y="22444"/>
                  </a:lnTo>
                  <a:lnTo>
                    <a:pt x="88293" y="23555"/>
                  </a:lnTo>
                  <a:lnTo>
                    <a:pt x="90954" y="24805"/>
                  </a:lnTo>
                  <a:lnTo>
                    <a:pt x="92574" y="26027"/>
                  </a:lnTo>
                  <a:lnTo>
                    <a:pt x="93616" y="27388"/>
                  </a:lnTo>
                  <a:lnTo>
                    <a:pt x="94079" y="28722"/>
                  </a:lnTo>
                  <a:lnTo>
                    <a:pt x="93963" y="30138"/>
                  </a:lnTo>
                  <a:lnTo>
                    <a:pt x="93500" y="31555"/>
                  </a:lnTo>
                  <a:lnTo>
                    <a:pt x="92921" y="33027"/>
                  </a:lnTo>
                  <a:lnTo>
                    <a:pt x="92111" y="34500"/>
                  </a:lnTo>
                  <a:lnTo>
                    <a:pt x="91186" y="35972"/>
                  </a:lnTo>
                  <a:lnTo>
                    <a:pt x="90491" y="37444"/>
                  </a:lnTo>
                  <a:lnTo>
                    <a:pt x="90028" y="38916"/>
                  </a:lnTo>
                  <a:lnTo>
                    <a:pt x="89681" y="40333"/>
                  </a:lnTo>
                  <a:lnTo>
                    <a:pt x="90028" y="41722"/>
                  </a:lnTo>
                  <a:lnTo>
                    <a:pt x="90723" y="43083"/>
                  </a:lnTo>
                  <a:lnTo>
                    <a:pt x="92227" y="44500"/>
                  </a:lnTo>
                  <a:lnTo>
                    <a:pt x="94541" y="45888"/>
                  </a:lnTo>
                  <a:lnTo>
                    <a:pt x="97319" y="47277"/>
                  </a:lnTo>
                  <a:lnTo>
                    <a:pt x="100443" y="48666"/>
                  </a:lnTo>
                  <a:lnTo>
                    <a:pt x="103683" y="50027"/>
                  </a:lnTo>
                  <a:lnTo>
                    <a:pt x="107155" y="51416"/>
                  </a:lnTo>
                  <a:lnTo>
                    <a:pt x="110279" y="52805"/>
                  </a:lnTo>
                  <a:lnTo>
                    <a:pt x="113404" y="54222"/>
                  </a:lnTo>
                  <a:lnTo>
                    <a:pt x="116065" y="55638"/>
                  </a:lnTo>
                  <a:lnTo>
                    <a:pt x="118148" y="57055"/>
                  </a:lnTo>
                  <a:lnTo>
                    <a:pt x="119305" y="58500"/>
                  </a:lnTo>
                  <a:lnTo>
                    <a:pt x="120000" y="60000"/>
                  </a:lnTo>
                  <a:lnTo>
                    <a:pt x="119305" y="61500"/>
                  </a:lnTo>
                  <a:lnTo>
                    <a:pt x="118148" y="62944"/>
                  </a:lnTo>
                  <a:lnTo>
                    <a:pt x="116065" y="64361"/>
                  </a:lnTo>
                  <a:lnTo>
                    <a:pt x="113404" y="65777"/>
                  </a:lnTo>
                  <a:lnTo>
                    <a:pt x="110279" y="67194"/>
                  </a:lnTo>
                  <a:lnTo>
                    <a:pt x="107155" y="68583"/>
                  </a:lnTo>
                  <a:lnTo>
                    <a:pt x="103683" y="69972"/>
                  </a:lnTo>
                  <a:lnTo>
                    <a:pt x="100443" y="71333"/>
                  </a:lnTo>
                  <a:lnTo>
                    <a:pt x="97319" y="72722"/>
                  </a:lnTo>
                  <a:lnTo>
                    <a:pt x="94541" y="74111"/>
                  </a:lnTo>
                  <a:lnTo>
                    <a:pt x="92227" y="75500"/>
                  </a:lnTo>
                  <a:lnTo>
                    <a:pt x="90723" y="76916"/>
                  </a:lnTo>
                  <a:lnTo>
                    <a:pt x="90028" y="78277"/>
                  </a:lnTo>
                  <a:lnTo>
                    <a:pt x="89681" y="79666"/>
                  </a:lnTo>
                  <a:lnTo>
                    <a:pt x="90028" y="81083"/>
                  </a:lnTo>
                  <a:lnTo>
                    <a:pt x="90491" y="82555"/>
                  </a:lnTo>
                  <a:lnTo>
                    <a:pt x="91186" y="84027"/>
                  </a:lnTo>
                  <a:lnTo>
                    <a:pt x="92111" y="85500"/>
                  </a:lnTo>
                  <a:lnTo>
                    <a:pt x="92921" y="86972"/>
                  </a:lnTo>
                  <a:lnTo>
                    <a:pt x="93500" y="88444"/>
                  </a:lnTo>
                  <a:lnTo>
                    <a:pt x="93963" y="89861"/>
                  </a:lnTo>
                  <a:lnTo>
                    <a:pt x="94079" y="91277"/>
                  </a:lnTo>
                  <a:lnTo>
                    <a:pt x="93616" y="92611"/>
                  </a:lnTo>
                  <a:lnTo>
                    <a:pt x="92574" y="93972"/>
                  </a:lnTo>
                  <a:lnTo>
                    <a:pt x="90954" y="95194"/>
                  </a:lnTo>
                  <a:lnTo>
                    <a:pt x="88293" y="96444"/>
                  </a:lnTo>
                  <a:lnTo>
                    <a:pt x="85168" y="97555"/>
                  </a:lnTo>
                  <a:lnTo>
                    <a:pt x="81350" y="98583"/>
                  </a:lnTo>
                  <a:lnTo>
                    <a:pt x="77184" y="99611"/>
                  </a:lnTo>
                  <a:lnTo>
                    <a:pt x="72671" y="100555"/>
                  </a:lnTo>
                  <a:lnTo>
                    <a:pt x="67926" y="101444"/>
                  </a:lnTo>
                  <a:lnTo>
                    <a:pt x="62950" y="102361"/>
                  </a:lnTo>
                  <a:lnTo>
                    <a:pt x="58090" y="103250"/>
                  </a:lnTo>
                  <a:lnTo>
                    <a:pt x="53230" y="104138"/>
                  </a:lnTo>
                  <a:lnTo>
                    <a:pt x="48601" y="105083"/>
                  </a:lnTo>
                  <a:lnTo>
                    <a:pt x="44204" y="106027"/>
                  </a:lnTo>
                  <a:lnTo>
                    <a:pt x="40385" y="107055"/>
                  </a:lnTo>
                  <a:lnTo>
                    <a:pt x="36914" y="108138"/>
                  </a:lnTo>
                  <a:lnTo>
                    <a:pt x="33789" y="109416"/>
                  </a:lnTo>
                  <a:lnTo>
                    <a:pt x="31128" y="110805"/>
                  </a:lnTo>
                  <a:lnTo>
                    <a:pt x="29045" y="112277"/>
                  </a:lnTo>
                  <a:lnTo>
                    <a:pt x="27078" y="113805"/>
                  </a:lnTo>
                  <a:lnTo>
                    <a:pt x="25458" y="115388"/>
                  </a:lnTo>
                  <a:lnTo>
                    <a:pt x="23606" y="116944"/>
                  </a:lnTo>
                  <a:lnTo>
                    <a:pt x="21755" y="118472"/>
                  </a:lnTo>
                  <a:lnTo>
                    <a:pt x="19787" y="120000"/>
                  </a:lnTo>
                  <a:lnTo>
                    <a:pt x="0" y="120000"/>
                  </a:lnTo>
                  <a:lnTo>
                    <a:pt x="1967" y="118833"/>
                  </a:lnTo>
                  <a:lnTo>
                    <a:pt x="3818" y="117555"/>
                  </a:lnTo>
                  <a:lnTo>
                    <a:pt x="5323" y="116194"/>
                  </a:lnTo>
                  <a:lnTo>
                    <a:pt x="6943" y="114750"/>
                  </a:lnTo>
                  <a:lnTo>
                    <a:pt x="8678" y="113194"/>
                  </a:lnTo>
                  <a:lnTo>
                    <a:pt x="10414" y="111638"/>
                  </a:lnTo>
                  <a:lnTo>
                    <a:pt x="12613" y="110111"/>
                  </a:lnTo>
                  <a:lnTo>
                    <a:pt x="14927" y="108583"/>
                  </a:lnTo>
                  <a:lnTo>
                    <a:pt x="18052" y="107083"/>
                  </a:lnTo>
                  <a:lnTo>
                    <a:pt x="21523" y="105666"/>
                  </a:lnTo>
                  <a:lnTo>
                    <a:pt x="25689" y="104333"/>
                  </a:lnTo>
                  <a:lnTo>
                    <a:pt x="30202" y="103138"/>
                  </a:lnTo>
                  <a:lnTo>
                    <a:pt x="35062" y="102000"/>
                  </a:lnTo>
                  <a:lnTo>
                    <a:pt x="40270" y="100944"/>
                  </a:lnTo>
                  <a:lnTo>
                    <a:pt x="45361" y="99972"/>
                  </a:lnTo>
                  <a:lnTo>
                    <a:pt x="50684" y="99027"/>
                  </a:lnTo>
                  <a:lnTo>
                    <a:pt x="55776" y="98083"/>
                  </a:lnTo>
                  <a:lnTo>
                    <a:pt x="60520" y="97194"/>
                  </a:lnTo>
                  <a:lnTo>
                    <a:pt x="64918" y="96277"/>
                  </a:lnTo>
                  <a:lnTo>
                    <a:pt x="68736" y="95388"/>
                  </a:lnTo>
                  <a:lnTo>
                    <a:pt x="71745" y="94444"/>
                  </a:lnTo>
                  <a:lnTo>
                    <a:pt x="73828" y="93527"/>
                  </a:lnTo>
                  <a:lnTo>
                    <a:pt x="74869" y="92666"/>
                  </a:lnTo>
                  <a:lnTo>
                    <a:pt x="75448" y="91722"/>
                  </a:lnTo>
                  <a:lnTo>
                    <a:pt x="75679" y="90694"/>
                  </a:lnTo>
                  <a:lnTo>
                    <a:pt x="75332" y="89555"/>
                  </a:lnTo>
                  <a:lnTo>
                    <a:pt x="74869" y="88361"/>
                  </a:lnTo>
                  <a:lnTo>
                    <a:pt x="74291" y="87138"/>
                  </a:lnTo>
                  <a:lnTo>
                    <a:pt x="73712" y="85861"/>
                  </a:lnTo>
                  <a:lnTo>
                    <a:pt x="72439" y="83916"/>
                  </a:lnTo>
                  <a:lnTo>
                    <a:pt x="71745" y="82000"/>
                  </a:lnTo>
                  <a:lnTo>
                    <a:pt x="71282" y="80027"/>
                  </a:lnTo>
                  <a:lnTo>
                    <a:pt x="71513" y="78027"/>
                  </a:lnTo>
                  <a:lnTo>
                    <a:pt x="72671" y="76027"/>
                  </a:lnTo>
                  <a:lnTo>
                    <a:pt x="74291" y="74472"/>
                  </a:lnTo>
                  <a:lnTo>
                    <a:pt x="76489" y="72944"/>
                  </a:lnTo>
                  <a:lnTo>
                    <a:pt x="79267" y="71500"/>
                  </a:lnTo>
                  <a:lnTo>
                    <a:pt x="82275" y="70027"/>
                  </a:lnTo>
                  <a:lnTo>
                    <a:pt x="85515" y="68666"/>
                  </a:lnTo>
                  <a:lnTo>
                    <a:pt x="88756" y="67305"/>
                  </a:lnTo>
                  <a:lnTo>
                    <a:pt x="91533" y="66138"/>
                  </a:lnTo>
                  <a:lnTo>
                    <a:pt x="94079" y="65055"/>
                  </a:lnTo>
                  <a:lnTo>
                    <a:pt x="96509" y="63972"/>
                  </a:lnTo>
                  <a:lnTo>
                    <a:pt x="98476" y="62916"/>
                  </a:lnTo>
                  <a:lnTo>
                    <a:pt x="99980" y="61888"/>
                  </a:lnTo>
                  <a:lnTo>
                    <a:pt x="101022" y="60944"/>
                  </a:lnTo>
                  <a:lnTo>
                    <a:pt x="101369" y="60000"/>
                  </a:lnTo>
                  <a:lnTo>
                    <a:pt x="101022" y="59055"/>
                  </a:lnTo>
                  <a:lnTo>
                    <a:pt x="99980" y="58111"/>
                  </a:lnTo>
                  <a:lnTo>
                    <a:pt x="98476" y="57083"/>
                  </a:lnTo>
                  <a:lnTo>
                    <a:pt x="96509" y="56027"/>
                  </a:lnTo>
                  <a:lnTo>
                    <a:pt x="94079" y="54944"/>
                  </a:lnTo>
                  <a:lnTo>
                    <a:pt x="91533" y="53861"/>
                  </a:lnTo>
                  <a:lnTo>
                    <a:pt x="88756" y="52694"/>
                  </a:lnTo>
                  <a:lnTo>
                    <a:pt x="85515" y="51333"/>
                  </a:lnTo>
                  <a:lnTo>
                    <a:pt x="82275" y="49972"/>
                  </a:lnTo>
                  <a:lnTo>
                    <a:pt x="79267" y="48500"/>
                  </a:lnTo>
                  <a:lnTo>
                    <a:pt x="76489" y="47055"/>
                  </a:lnTo>
                  <a:lnTo>
                    <a:pt x="74291" y="45527"/>
                  </a:lnTo>
                  <a:lnTo>
                    <a:pt x="72671" y="43972"/>
                  </a:lnTo>
                  <a:lnTo>
                    <a:pt x="71513" y="41972"/>
                  </a:lnTo>
                  <a:lnTo>
                    <a:pt x="71282" y="39972"/>
                  </a:lnTo>
                  <a:lnTo>
                    <a:pt x="71745" y="38000"/>
                  </a:lnTo>
                  <a:lnTo>
                    <a:pt x="72439" y="36083"/>
                  </a:lnTo>
                  <a:lnTo>
                    <a:pt x="73712" y="34138"/>
                  </a:lnTo>
                  <a:lnTo>
                    <a:pt x="74291" y="32861"/>
                  </a:lnTo>
                  <a:lnTo>
                    <a:pt x="74869" y="31638"/>
                  </a:lnTo>
                  <a:lnTo>
                    <a:pt x="75332" y="30444"/>
                  </a:lnTo>
                  <a:lnTo>
                    <a:pt x="75679" y="29305"/>
                  </a:lnTo>
                  <a:lnTo>
                    <a:pt x="75448" y="28277"/>
                  </a:lnTo>
                  <a:lnTo>
                    <a:pt x="74869" y="27333"/>
                  </a:lnTo>
                  <a:lnTo>
                    <a:pt x="73828" y="26472"/>
                  </a:lnTo>
                  <a:lnTo>
                    <a:pt x="71745" y="25555"/>
                  </a:lnTo>
                  <a:lnTo>
                    <a:pt x="68736" y="24611"/>
                  </a:lnTo>
                  <a:lnTo>
                    <a:pt x="64918" y="23722"/>
                  </a:lnTo>
                  <a:lnTo>
                    <a:pt x="60520" y="22833"/>
                  </a:lnTo>
                  <a:lnTo>
                    <a:pt x="55776" y="21916"/>
                  </a:lnTo>
                  <a:lnTo>
                    <a:pt x="50684" y="20972"/>
                  </a:lnTo>
                  <a:lnTo>
                    <a:pt x="45361" y="20027"/>
                  </a:lnTo>
                  <a:lnTo>
                    <a:pt x="40270" y="19055"/>
                  </a:lnTo>
                  <a:lnTo>
                    <a:pt x="35062" y="18000"/>
                  </a:lnTo>
                  <a:lnTo>
                    <a:pt x="30202" y="16861"/>
                  </a:lnTo>
                  <a:lnTo>
                    <a:pt x="25689" y="15666"/>
                  </a:lnTo>
                  <a:lnTo>
                    <a:pt x="21523" y="14333"/>
                  </a:lnTo>
                  <a:lnTo>
                    <a:pt x="18052" y="12916"/>
                  </a:lnTo>
                  <a:lnTo>
                    <a:pt x="14927" y="11416"/>
                  </a:lnTo>
                  <a:lnTo>
                    <a:pt x="12613" y="9888"/>
                  </a:lnTo>
                  <a:lnTo>
                    <a:pt x="10414" y="8361"/>
                  </a:lnTo>
                  <a:lnTo>
                    <a:pt x="8678" y="6805"/>
                  </a:lnTo>
                  <a:lnTo>
                    <a:pt x="6943" y="5250"/>
                  </a:lnTo>
                  <a:lnTo>
                    <a:pt x="5323" y="3805"/>
                  </a:lnTo>
                  <a:lnTo>
                    <a:pt x="3818" y="2444"/>
                  </a:lnTo>
                  <a:lnTo>
                    <a:pt x="1967" y="116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type="title"/>
          </p:nvPr>
        </p:nvSpPr>
        <p:spPr>
          <a:xfrm>
            <a:off x="1251677" y="382385"/>
            <a:ext cx="10178400" cy="14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rIns="121900" tIns="121900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Impact"/>
              <a:buNone/>
              <a:defRPr b="0" i="0" sz="5100" u="none" cap="none" strike="noStrik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rtl="0">
              <a:spcBef>
                <a:spcPts val="0"/>
              </a:spcBef>
              <a:buNone/>
              <a:defRPr sz="2400"/>
            </a:lvl2pPr>
            <a:lvl3pPr indent="0" lvl="2" rtl="0">
              <a:spcBef>
                <a:spcPts val="0"/>
              </a:spcBef>
              <a:buNone/>
              <a:defRPr sz="2400"/>
            </a:lvl3pPr>
            <a:lvl4pPr indent="0" lvl="3" rtl="0">
              <a:spcBef>
                <a:spcPts val="0"/>
              </a:spcBef>
              <a:buNone/>
              <a:defRPr sz="2400"/>
            </a:lvl4pPr>
            <a:lvl5pPr indent="0" lvl="4" rtl="0">
              <a:spcBef>
                <a:spcPts val="0"/>
              </a:spcBef>
              <a:buNone/>
              <a:defRPr sz="2400"/>
            </a:lvl5pPr>
            <a:lvl6pPr indent="0" lvl="5" rtl="0">
              <a:spcBef>
                <a:spcPts val="0"/>
              </a:spcBef>
              <a:buNone/>
              <a:defRPr sz="2400"/>
            </a:lvl6pPr>
            <a:lvl7pPr indent="0" lvl="6" rtl="0">
              <a:spcBef>
                <a:spcPts val="0"/>
              </a:spcBef>
              <a:buNone/>
              <a:defRPr sz="2400"/>
            </a:lvl7pPr>
            <a:lvl8pPr indent="0" lvl="7" rtl="0">
              <a:spcBef>
                <a:spcPts val="0"/>
              </a:spcBef>
              <a:buNone/>
              <a:defRPr sz="2400"/>
            </a:lvl8pPr>
            <a:lvl9pPr indent="0" lvl="8" rtl="0">
              <a:spcBef>
                <a:spcPts val="0"/>
              </a:spcBef>
              <a:buNone/>
              <a:defRPr sz="2400"/>
            </a:lvl9pPr>
          </a:lstStyle>
          <a:p/>
        </p:txBody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1257300" y="2286000"/>
            <a:ext cx="4800900" cy="36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rIns="121900" tIns="121900"/>
          <a:lstStyle>
            <a:lvl1pPr indent="-101600" lvl="0" marL="2286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114300" lvl="1" marL="6858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18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127000" lvl="2" marL="11430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39700" lvl="3" marL="16002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139700" lvl="4" marL="20574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139700" lvl="5" marL="25146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139700" lvl="6" marL="29718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39700" lvl="7" marL="34290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139700" lvl="8" marL="38862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16" name="Shape 216"/>
          <p:cNvSpPr txBox="1"/>
          <p:nvPr>
            <p:ph idx="2" type="body"/>
          </p:nvPr>
        </p:nvSpPr>
        <p:spPr>
          <a:xfrm>
            <a:off x="6647795" y="2286000"/>
            <a:ext cx="4800900" cy="36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rIns="121900" tIns="121900"/>
          <a:lstStyle>
            <a:lvl1pPr indent="-101600" lvl="0" marL="2286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114300" lvl="1" marL="6858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18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127000" lvl="2" marL="11430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39700" lvl="3" marL="16002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139700" lvl="4" marL="20574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139700" lvl="5" marL="25146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139700" lvl="6" marL="29718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39700" lvl="7" marL="34290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139700" lvl="8" marL="38862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17" name="Shape 217"/>
          <p:cNvSpPr txBox="1"/>
          <p:nvPr>
            <p:ph idx="10" type="dt"/>
          </p:nvPr>
        </p:nvSpPr>
        <p:spPr>
          <a:xfrm>
            <a:off x="1251677" y="6375678"/>
            <a:ext cx="23295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rIns="121900" tIns="121900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048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26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4876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8" name="Shape 218"/>
          <p:cNvSpPr txBox="1"/>
          <p:nvPr>
            <p:ph idx="11" type="ftr"/>
          </p:nvPr>
        </p:nvSpPr>
        <p:spPr>
          <a:xfrm>
            <a:off x="4038600" y="6375678"/>
            <a:ext cx="4114800" cy="3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rIns="121900" tIns="121900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048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26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4876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9" name="Shape 219"/>
          <p:cNvSpPr txBox="1"/>
          <p:nvPr>
            <p:ph idx="12" type="sldNum"/>
          </p:nvPr>
        </p:nvSpPr>
        <p:spPr>
          <a:xfrm>
            <a:off x="8610601" y="6375678"/>
            <a:ext cx="2819100" cy="3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rIns="121900" tIns="609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type="title"/>
          </p:nvPr>
        </p:nvSpPr>
        <p:spPr>
          <a:xfrm>
            <a:off x="1252727" y="381000"/>
            <a:ext cx="10172700" cy="14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rIns="121900" tIns="121900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Impact"/>
              <a:buNone/>
              <a:defRPr b="0" i="0" sz="5100" u="none" cap="none" strike="noStrik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rtl="0">
              <a:spcBef>
                <a:spcPts val="0"/>
              </a:spcBef>
              <a:buNone/>
              <a:defRPr sz="2400"/>
            </a:lvl2pPr>
            <a:lvl3pPr indent="0" lvl="2" rtl="0">
              <a:spcBef>
                <a:spcPts val="0"/>
              </a:spcBef>
              <a:buNone/>
              <a:defRPr sz="2400"/>
            </a:lvl3pPr>
            <a:lvl4pPr indent="0" lvl="3" rtl="0">
              <a:spcBef>
                <a:spcPts val="0"/>
              </a:spcBef>
              <a:buNone/>
              <a:defRPr sz="2400"/>
            </a:lvl4pPr>
            <a:lvl5pPr indent="0" lvl="4" rtl="0">
              <a:spcBef>
                <a:spcPts val="0"/>
              </a:spcBef>
              <a:buNone/>
              <a:defRPr sz="2400"/>
            </a:lvl5pPr>
            <a:lvl6pPr indent="0" lvl="5" rtl="0">
              <a:spcBef>
                <a:spcPts val="0"/>
              </a:spcBef>
              <a:buNone/>
              <a:defRPr sz="2400"/>
            </a:lvl6pPr>
            <a:lvl7pPr indent="0" lvl="6" rtl="0">
              <a:spcBef>
                <a:spcPts val="0"/>
              </a:spcBef>
              <a:buNone/>
              <a:defRPr sz="2400"/>
            </a:lvl7pPr>
            <a:lvl8pPr indent="0" lvl="7" rtl="0">
              <a:spcBef>
                <a:spcPts val="0"/>
              </a:spcBef>
              <a:buNone/>
              <a:defRPr sz="2400"/>
            </a:lvl8pPr>
            <a:lvl9pPr indent="0" lvl="8" rtl="0">
              <a:spcBef>
                <a:spcPts val="0"/>
              </a:spcBef>
              <a:buNone/>
              <a:defRPr sz="2400"/>
            </a:lvl9pPr>
          </a:lstStyle>
          <a:p/>
        </p:txBody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1251678" y="2199633"/>
            <a:ext cx="4800900" cy="632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rIns="121900" tIns="121900"/>
          <a:lstStyle>
            <a:lvl1pPr indent="0" lvl="0" marL="0" marR="0" rtl="0" algn="l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b="1" i="0" sz="19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Cabin"/>
              <a:buNone/>
              <a:defRPr b="1" i="0" sz="19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b="1" i="0" sz="18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Cabin"/>
              <a:buNone/>
              <a:defRPr b="1" i="0" sz="16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b="1" i="0" sz="16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Cabin"/>
              <a:buNone/>
              <a:defRPr b="1" i="0" sz="16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b="1" i="0" sz="16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Cabin"/>
              <a:buNone/>
              <a:defRPr b="1" i="0" sz="16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b="1" i="0" sz="16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23" name="Shape 223"/>
          <p:cNvSpPr txBox="1"/>
          <p:nvPr>
            <p:ph idx="2" type="body"/>
          </p:nvPr>
        </p:nvSpPr>
        <p:spPr>
          <a:xfrm>
            <a:off x="1257300" y="2909101"/>
            <a:ext cx="4800900" cy="29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rIns="121900" tIns="121900"/>
          <a:lstStyle>
            <a:lvl1pPr indent="-101600" lvl="0" marL="2286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114300" lvl="1" marL="6858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18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127000" lvl="2" marL="11430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39700" lvl="3" marL="16002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139700" lvl="4" marL="20574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139700" lvl="5" marL="25146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139700" lvl="6" marL="29718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39700" lvl="7" marL="34290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139700" lvl="8" marL="38862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24" name="Shape 224"/>
          <p:cNvSpPr txBox="1"/>
          <p:nvPr>
            <p:ph idx="3" type="body"/>
          </p:nvPr>
        </p:nvSpPr>
        <p:spPr>
          <a:xfrm>
            <a:off x="6633864" y="2199633"/>
            <a:ext cx="4800900" cy="632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rIns="121900" tIns="121900"/>
          <a:lstStyle>
            <a:lvl1pPr indent="0" lvl="0" marL="0" marR="0" rtl="0" algn="l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b="1" i="0" sz="19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Cabin"/>
              <a:buNone/>
              <a:defRPr b="1" i="0" sz="19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b="1" i="0" sz="18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Cabin"/>
              <a:buNone/>
              <a:defRPr b="1" i="0" sz="16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b="1" i="0" sz="16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Cabin"/>
              <a:buNone/>
              <a:defRPr b="1" i="0" sz="16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b="1" i="0" sz="16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Cabin"/>
              <a:buNone/>
              <a:defRPr b="1" i="0" sz="16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b="1" i="0" sz="16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25" name="Shape 225"/>
          <p:cNvSpPr txBox="1"/>
          <p:nvPr>
            <p:ph idx="4" type="body"/>
          </p:nvPr>
        </p:nvSpPr>
        <p:spPr>
          <a:xfrm>
            <a:off x="6633864" y="2909101"/>
            <a:ext cx="4800900" cy="29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rIns="121900" tIns="121900"/>
          <a:lstStyle>
            <a:lvl1pPr indent="-101600" lvl="0" marL="2286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114300" lvl="1" marL="6858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18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127000" lvl="2" marL="11430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39700" lvl="3" marL="16002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139700" lvl="4" marL="20574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139700" lvl="5" marL="25146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139700" lvl="6" marL="29718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39700" lvl="7" marL="34290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139700" lvl="8" marL="38862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26" name="Shape 226"/>
          <p:cNvSpPr txBox="1"/>
          <p:nvPr>
            <p:ph idx="10" type="dt"/>
          </p:nvPr>
        </p:nvSpPr>
        <p:spPr>
          <a:xfrm>
            <a:off x="1251677" y="6375678"/>
            <a:ext cx="23295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rIns="121900" tIns="121900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048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26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4876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7" name="Shape 227"/>
          <p:cNvSpPr txBox="1"/>
          <p:nvPr>
            <p:ph idx="11" type="ftr"/>
          </p:nvPr>
        </p:nvSpPr>
        <p:spPr>
          <a:xfrm>
            <a:off x="4038600" y="6375678"/>
            <a:ext cx="4114800" cy="3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rIns="121900" tIns="121900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048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26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4876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8" name="Shape 228"/>
          <p:cNvSpPr txBox="1"/>
          <p:nvPr>
            <p:ph idx="12" type="sldNum"/>
          </p:nvPr>
        </p:nvSpPr>
        <p:spPr>
          <a:xfrm>
            <a:off x="8610601" y="6375678"/>
            <a:ext cx="2819100" cy="3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rIns="121900" tIns="609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type="title"/>
          </p:nvPr>
        </p:nvSpPr>
        <p:spPr>
          <a:xfrm>
            <a:off x="1251677" y="382385"/>
            <a:ext cx="10178400" cy="14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rIns="121900" tIns="121900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Impact"/>
              <a:buNone/>
              <a:defRPr b="0" i="0" sz="5100" u="none" cap="none" strike="noStrik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rtl="0">
              <a:spcBef>
                <a:spcPts val="0"/>
              </a:spcBef>
              <a:buNone/>
              <a:defRPr sz="2400"/>
            </a:lvl2pPr>
            <a:lvl3pPr indent="0" lvl="2" rtl="0">
              <a:spcBef>
                <a:spcPts val="0"/>
              </a:spcBef>
              <a:buNone/>
              <a:defRPr sz="2400"/>
            </a:lvl3pPr>
            <a:lvl4pPr indent="0" lvl="3" rtl="0">
              <a:spcBef>
                <a:spcPts val="0"/>
              </a:spcBef>
              <a:buNone/>
              <a:defRPr sz="2400"/>
            </a:lvl4pPr>
            <a:lvl5pPr indent="0" lvl="4" rtl="0">
              <a:spcBef>
                <a:spcPts val="0"/>
              </a:spcBef>
              <a:buNone/>
              <a:defRPr sz="2400"/>
            </a:lvl5pPr>
            <a:lvl6pPr indent="0" lvl="5" rtl="0">
              <a:spcBef>
                <a:spcPts val="0"/>
              </a:spcBef>
              <a:buNone/>
              <a:defRPr sz="2400"/>
            </a:lvl6pPr>
            <a:lvl7pPr indent="0" lvl="6" rtl="0">
              <a:spcBef>
                <a:spcPts val="0"/>
              </a:spcBef>
              <a:buNone/>
              <a:defRPr sz="2400"/>
            </a:lvl7pPr>
            <a:lvl8pPr indent="0" lvl="7" rtl="0">
              <a:spcBef>
                <a:spcPts val="0"/>
              </a:spcBef>
              <a:buNone/>
              <a:defRPr sz="2400"/>
            </a:lvl8pPr>
            <a:lvl9pPr indent="0" lvl="8" rtl="0">
              <a:spcBef>
                <a:spcPts val="0"/>
              </a:spcBef>
              <a:buNone/>
              <a:defRPr sz="2400"/>
            </a:lvl9pPr>
          </a:lstStyle>
          <a:p/>
        </p:txBody>
      </p:sp>
      <p:sp>
        <p:nvSpPr>
          <p:cNvPr id="231" name="Shape 231"/>
          <p:cNvSpPr txBox="1"/>
          <p:nvPr>
            <p:ph idx="10" type="dt"/>
          </p:nvPr>
        </p:nvSpPr>
        <p:spPr>
          <a:xfrm>
            <a:off x="1251677" y="6375678"/>
            <a:ext cx="23295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rIns="121900" tIns="121900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048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26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4876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2" name="Shape 232"/>
          <p:cNvSpPr txBox="1"/>
          <p:nvPr>
            <p:ph idx="11" type="ftr"/>
          </p:nvPr>
        </p:nvSpPr>
        <p:spPr>
          <a:xfrm>
            <a:off x="4038600" y="6375678"/>
            <a:ext cx="4114800" cy="3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rIns="121900" tIns="121900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048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26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4876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3" name="Shape 233"/>
          <p:cNvSpPr txBox="1"/>
          <p:nvPr>
            <p:ph idx="12" type="sldNum"/>
          </p:nvPr>
        </p:nvSpPr>
        <p:spPr>
          <a:xfrm>
            <a:off x="8610601" y="6375678"/>
            <a:ext cx="2819100" cy="3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rIns="121900" tIns="609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 title="right scallop background shape"/>
          <p:cNvSpPr/>
          <p:nvPr/>
        </p:nvSpPr>
        <p:spPr>
          <a:xfrm>
            <a:off x="7389811" y="0"/>
            <a:ext cx="4802100" cy="6858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119" y="118833"/>
                </a:lnTo>
                <a:lnTo>
                  <a:pt x="317" y="117861"/>
                </a:lnTo>
                <a:lnTo>
                  <a:pt x="555" y="116944"/>
                </a:lnTo>
                <a:lnTo>
                  <a:pt x="952" y="116194"/>
                </a:lnTo>
                <a:lnTo>
                  <a:pt x="1348" y="115444"/>
                </a:lnTo>
                <a:lnTo>
                  <a:pt x="1824" y="114805"/>
                </a:lnTo>
                <a:lnTo>
                  <a:pt x="2300" y="114138"/>
                </a:lnTo>
                <a:lnTo>
                  <a:pt x="2737" y="113527"/>
                </a:lnTo>
                <a:lnTo>
                  <a:pt x="3173" y="112833"/>
                </a:lnTo>
                <a:lnTo>
                  <a:pt x="3570" y="112111"/>
                </a:lnTo>
                <a:lnTo>
                  <a:pt x="3927" y="111305"/>
                </a:lnTo>
                <a:lnTo>
                  <a:pt x="4204" y="110444"/>
                </a:lnTo>
                <a:lnTo>
                  <a:pt x="4403" y="109388"/>
                </a:lnTo>
                <a:lnTo>
                  <a:pt x="4482" y="108194"/>
                </a:lnTo>
                <a:lnTo>
                  <a:pt x="4403" y="106972"/>
                </a:lnTo>
                <a:lnTo>
                  <a:pt x="4204" y="105972"/>
                </a:lnTo>
                <a:lnTo>
                  <a:pt x="3927" y="105055"/>
                </a:lnTo>
                <a:lnTo>
                  <a:pt x="3570" y="104222"/>
                </a:lnTo>
                <a:lnTo>
                  <a:pt x="3173" y="103500"/>
                </a:lnTo>
                <a:lnTo>
                  <a:pt x="2697" y="102833"/>
                </a:lnTo>
                <a:lnTo>
                  <a:pt x="2221" y="102194"/>
                </a:lnTo>
                <a:lnTo>
                  <a:pt x="1745" y="101527"/>
                </a:lnTo>
                <a:lnTo>
                  <a:pt x="1309" y="100833"/>
                </a:lnTo>
                <a:lnTo>
                  <a:pt x="872" y="100111"/>
                </a:lnTo>
                <a:lnTo>
                  <a:pt x="515" y="99305"/>
                </a:lnTo>
                <a:lnTo>
                  <a:pt x="277" y="98388"/>
                </a:lnTo>
                <a:lnTo>
                  <a:pt x="39" y="97333"/>
                </a:lnTo>
                <a:lnTo>
                  <a:pt x="0" y="96138"/>
                </a:lnTo>
                <a:lnTo>
                  <a:pt x="39" y="94944"/>
                </a:lnTo>
                <a:lnTo>
                  <a:pt x="277" y="93888"/>
                </a:lnTo>
                <a:lnTo>
                  <a:pt x="515" y="92972"/>
                </a:lnTo>
                <a:lnTo>
                  <a:pt x="872" y="92194"/>
                </a:lnTo>
                <a:lnTo>
                  <a:pt x="1309" y="91444"/>
                </a:lnTo>
                <a:lnTo>
                  <a:pt x="1745" y="90750"/>
                </a:lnTo>
                <a:lnTo>
                  <a:pt x="2221" y="90111"/>
                </a:lnTo>
                <a:lnTo>
                  <a:pt x="2697" y="89500"/>
                </a:lnTo>
                <a:lnTo>
                  <a:pt x="3173" y="88805"/>
                </a:lnTo>
                <a:lnTo>
                  <a:pt x="3570" y="88083"/>
                </a:lnTo>
                <a:lnTo>
                  <a:pt x="3927" y="87277"/>
                </a:lnTo>
                <a:lnTo>
                  <a:pt x="4204" y="86361"/>
                </a:lnTo>
                <a:lnTo>
                  <a:pt x="4403" y="85305"/>
                </a:lnTo>
                <a:lnTo>
                  <a:pt x="4482" y="84111"/>
                </a:lnTo>
                <a:lnTo>
                  <a:pt x="4403" y="82916"/>
                </a:lnTo>
                <a:lnTo>
                  <a:pt x="4204" y="81861"/>
                </a:lnTo>
                <a:lnTo>
                  <a:pt x="3927" y="80944"/>
                </a:lnTo>
                <a:lnTo>
                  <a:pt x="3570" y="80138"/>
                </a:lnTo>
                <a:lnTo>
                  <a:pt x="3173" y="79388"/>
                </a:lnTo>
                <a:lnTo>
                  <a:pt x="2697" y="78722"/>
                </a:lnTo>
                <a:lnTo>
                  <a:pt x="1745" y="77416"/>
                </a:lnTo>
                <a:lnTo>
                  <a:pt x="1309" y="76750"/>
                </a:lnTo>
                <a:lnTo>
                  <a:pt x="872" y="76000"/>
                </a:lnTo>
                <a:lnTo>
                  <a:pt x="515" y="75194"/>
                </a:lnTo>
                <a:lnTo>
                  <a:pt x="277" y="74277"/>
                </a:lnTo>
                <a:lnTo>
                  <a:pt x="39" y="73250"/>
                </a:lnTo>
                <a:lnTo>
                  <a:pt x="0" y="72027"/>
                </a:lnTo>
                <a:lnTo>
                  <a:pt x="39" y="70833"/>
                </a:lnTo>
                <a:lnTo>
                  <a:pt x="277" y="69777"/>
                </a:lnTo>
                <a:lnTo>
                  <a:pt x="515" y="68861"/>
                </a:lnTo>
                <a:lnTo>
                  <a:pt x="872" y="68083"/>
                </a:lnTo>
                <a:lnTo>
                  <a:pt x="1309" y="67333"/>
                </a:lnTo>
                <a:lnTo>
                  <a:pt x="1745" y="66694"/>
                </a:lnTo>
                <a:lnTo>
                  <a:pt x="2697" y="65388"/>
                </a:lnTo>
                <a:lnTo>
                  <a:pt x="3173" y="64694"/>
                </a:lnTo>
                <a:lnTo>
                  <a:pt x="3570" y="63972"/>
                </a:lnTo>
                <a:lnTo>
                  <a:pt x="3927" y="63166"/>
                </a:lnTo>
                <a:lnTo>
                  <a:pt x="4204" y="62250"/>
                </a:lnTo>
                <a:lnTo>
                  <a:pt x="4403" y="61194"/>
                </a:lnTo>
                <a:lnTo>
                  <a:pt x="4482" y="59972"/>
                </a:lnTo>
                <a:lnTo>
                  <a:pt x="4403" y="58805"/>
                </a:lnTo>
                <a:lnTo>
                  <a:pt x="4204" y="57750"/>
                </a:lnTo>
                <a:lnTo>
                  <a:pt x="3927" y="56833"/>
                </a:lnTo>
                <a:lnTo>
                  <a:pt x="3570" y="56027"/>
                </a:lnTo>
                <a:lnTo>
                  <a:pt x="3173" y="55305"/>
                </a:lnTo>
                <a:lnTo>
                  <a:pt x="2697" y="54611"/>
                </a:lnTo>
                <a:lnTo>
                  <a:pt x="2221" y="53972"/>
                </a:lnTo>
                <a:lnTo>
                  <a:pt x="1745" y="53305"/>
                </a:lnTo>
                <a:lnTo>
                  <a:pt x="1309" y="52666"/>
                </a:lnTo>
                <a:lnTo>
                  <a:pt x="872" y="51916"/>
                </a:lnTo>
                <a:lnTo>
                  <a:pt x="515" y="51138"/>
                </a:lnTo>
                <a:lnTo>
                  <a:pt x="277" y="50194"/>
                </a:lnTo>
                <a:lnTo>
                  <a:pt x="39" y="49166"/>
                </a:lnTo>
                <a:lnTo>
                  <a:pt x="0" y="47972"/>
                </a:lnTo>
                <a:lnTo>
                  <a:pt x="39" y="46750"/>
                </a:lnTo>
                <a:lnTo>
                  <a:pt x="277" y="45722"/>
                </a:lnTo>
                <a:lnTo>
                  <a:pt x="515" y="44805"/>
                </a:lnTo>
                <a:lnTo>
                  <a:pt x="872" y="43972"/>
                </a:lnTo>
                <a:lnTo>
                  <a:pt x="1309" y="43250"/>
                </a:lnTo>
                <a:lnTo>
                  <a:pt x="1745" y="42583"/>
                </a:lnTo>
                <a:lnTo>
                  <a:pt x="2221" y="41916"/>
                </a:lnTo>
                <a:lnTo>
                  <a:pt x="2697" y="41277"/>
                </a:lnTo>
                <a:lnTo>
                  <a:pt x="3173" y="40583"/>
                </a:lnTo>
                <a:lnTo>
                  <a:pt x="3570" y="39861"/>
                </a:lnTo>
                <a:lnTo>
                  <a:pt x="3927" y="39055"/>
                </a:lnTo>
                <a:lnTo>
                  <a:pt x="4204" y="38138"/>
                </a:lnTo>
                <a:lnTo>
                  <a:pt x="4403" y="37083"/>
                </a:lnTo>
                <a:lnTo>
                  <a:pt x="4482" y="35888"/>
                </a:lnTo>
                <a:lnTo>
                  <a:pt x="4403" y="34694"/>
                </a:lnTo>
                <a:lnTo>
                  <a:pt x="4204" y="33638"/>
                </a:lnTo>
                <a:lnTo>
                  <a:pt x="3927" y="32722"/>
                </a:lnTo>
                <a:lnTo>
                  <a:pt x="3570" y="31916"/>
                </a:lnTo>
                <a:lnTo>
                  <a:pt x="3173" y="31194"/>
                </a:lnTo>
                <a:lnTo>
                  <a:pt x="2697" y="30500"/>
                </a:lnTo>
                <a:lnTo>
                  <a:pt x="2221" y="29888"/>
                </a:lnTo>
                <a:lnTo>
                  <a:pt x="1745" y="29250"/>
                </a:lnTo>
                <a:lnTo>
                  <a:pt x="1309" y="28555"/>
                </a:lnTo>
                <a:lnTo>
                  <a:pt x="872" y="27805"/>
                </a:lnTo>
                <a:lnTo>
                  <a:pt x="515" y="27027"/>
                </a:lnTo>
                <a:lnTo>
                  <a:pt x="277" y="26111"/>
                </a:lnTo>
                <a:lnTo>
                  <a:pt x="39" y="25055"/>
                </a:lnTo>
                <a:lnTo>
                  <a:pt x="0" y="23861"/>
                </a:lnTo>
                <a:lnTo>
                  <a:pt x="39" y="22666"/>
                </a:lnTo>
                <a:lnTo>
                  <a:pt x="277" y="21611"/>
                </a:lnTo>
                <a:lnTo>
                  <a:pt x="515" y="20694"/>
                </a:lnTo>
                <a:lnTo>
                  <a:pt x="872" y="19888"/>
                </a:lnTo>
                <a:lnTo>
                  <a:pt x="1309" y="19166"/>
                </a:lnTo>
                <a:lnTo>
                  <a:pt x="1745" y="18472"/>
                </a:lnTo>
                <a:lnTo>
                  <a:pt x="2221" y="17805"/>
                </a:lnTo>
                <a:lnTo>
                  <a:pt x="2697" y="17166"/>
                </a:lnTo>
                <a:lnTo>
                  <a:pt x="3173" y="16500"/>
                </a:lnTo>
                <a:lnTo>
                  <a:pt x="3570" y="15777"/>
                </a:lnTo>
                <a:lnTo>
                  <a:pt x="3927" y="14944"/>
                </a:lnTo>
                <a:lnTo>
                  <a:pt x="4204" y="14027"/>
                </a:lnTo>
                <a:lnTo>
                  <a:pt x="4403" y="13027"/>
                </a:lnTo>
                <a:lnTo>
                  <a:pt x="4482" y="11777"/>
                </a:lnTo>
                <a:lnTo>
                  <a:pt x="4403" y="10611"/>
                </a:lnTo>
                <a:lnTo>
                  <a:pt x="4204" y="9555"/>
                </a:lnTo>
                <a:lnTo>
                  <a:pt x="3927" y="8694"/>
                </a:lnTo>
                <a:lnTo>
                  <a:pt x="3570" y="7888"/>
                </a:lnTo>
                <a:lnTo>
                  <a:pt x="3173" y="7166"/>
                </a:lnTo>
                <a:lnTo>
                  <a:pt x="2737" y="6472"/>
                </a:lnTo>
                <a:lnTo>
                  <a:pt x="2300" y="5861"/>
                </a:lnTo>
                <a:lnTo>
                  <a:pt x="1824" y="5194"/>
                </a:lnTo>
                <a:lnTo>
                  <a:pt x="1348" y="4555"/>
                </a:lnTo>
                <a:lnTo>
                  <a:pt x="952" y="3805"/>
                </a:lnTo>
                <a:lnTo>
                  <a:pt x="555" y="3055"/>
                </a:lnTo>
                <a:lnTo>
                  <a:pt x="317" y="2138"/>
                </a:lnTo>
                <a:lnTo>
                  <a:pt x="119" y="1166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236" name="Shape 236"/>
          <p:cNvSpPr txBox="1"/>
          <p:nvPr>
            <p:ph type="title"/>
          </p:nvPr>
        </p:nvSpPr>
        <p:spPr>
          <a:xfrm>
            <a:off x="8337885" y="457200"/>
            <a:ext cx="3092100" cy="1196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rIns="121900" tIns="121900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Cabin"/>
              <a:buNone/>
              <a:defRPr b="1" i="0" sz="1900" u="none" cap="none" strike="noStrik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rtl="0">
              <a:spcBef>
                <a:spcPts val="0"/>
              </a:spcBef>
              <a:buNone/>
              <a:defRPr sz="2400"/>
            </a:lvl2pPr>
            <a:lvl3pPr indent="0" lvl="2" rtl="0">
              <a:spcBef>
                <a:spcPts val="0"/>
              </a:spcBef>
              <a:buNone/>
              <a:defRPr sz="2400"/>
            </a:lvl3pPr>
            <a:lvl4pPr indent="0" lvl="3" rtl="0">
              <a:spcBef>
                <a:spcPts val="0"/>
              </a:spcBef>
              <a:buNone/>
              <a:defRPr sz="2400"/>
            </a:lvl4pPr>
            <a:lvl5pPr indent="0" lvl="4" rtl="0">
              <a:spcBef>
                <a:spcPts val="0"/>
              </a:spcBef>
              <a:buNone/>
              <a:defRPr sz="2400"/>
            </a:lvl5pPr>
            <a:lvl6pPr indent="0" lvl="5" rtl="0">
              <a:spcBef>
                <a:spcPts val="0"/>
              </a:spcBef>
              <a:buNone/>
              <a:defRPr sz="2400"/>
            </a:lvl6pPr>
            <a:lvl7pPr indent="0" lvl="6" rtl="0">
              <a:spcBef>
                <a:spcPts val="0"/>
              </a:spcBef>
              <a:buNone/>
              <a:defRPr sz="2400"/>
            </a:lvl7pPr>
            <a:lvl8pPr indent="0" lvl="7" rtl="0">
              <a:spcBef>
                <a:spcPts val="0"/>
              </a:spcBef>
              <a:buNone/>
              <a:defRPr sz="2400"/>
            </a:lvl8pPr>
            <a:lvl9pPr indent="0" lvl="8" rtl="0">
              <a:spcBef>
                <a:spcPts val="0"/>
              </a:spcBef>
              <a:buNone/>
              <a:defRPr sz="2400"/>
            </a:lvl9pPr>
          </a:lstStyle>
          <a:p/>
        </p:txBody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x="765050" y="920377"/>
            <a:ext cx="6158400" cy="49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rIns="121900" tIns="121900"/>
          <a:lstStyle>
            <a:lvl1pPr indent="-25400" lvl="0" marL="2286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50800" lvl="1" marL="6858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28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76200" lvl="2" marL="11430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01600" lvl="3" marL="16002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2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101600" lvl="4" marL="20574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101600" lvl="5" marL="25146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2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101600" lvl="6" marL="29718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01600" lvl="7" marL="34290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2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101600" lvl="8" marL="38862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38" name="Shape 238"/>
          <p:cNvSpPr txBox="1"/>
          <p:nvPr>
            <p:ph idx="2" type="body"/>
          </p:nvPr>
        </p:nvSpPr>
        <p:spPr>
          <a:xfrm>
            <a:off x="8337885" y="1741335"/>
            <a:ext cx="3092100" cy="41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rIns="121900" tIns="121900"/>
          <a:lstStyle>
            <a:lvl1pPr indent="0" lvl="0" marL="0" marR="0" rtl="0" algn="l">
              <a:lnSpc>
                <a:spcPct val="120000"/>
              </a:lnSpc>
              <a:spcBef>
                <a:spcPts val="1200"/>
              </a:spcBef>
              <a:buClr>
                <a:schemeClr val="dk2"/>
              </a:buClr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Cabin"/>
              <a:buNone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Cabin"/>
              <a:buNone/>
              <a:defRPr b="0" i="0" sz="1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Cabin"/>
              <a:buNone/>
              <a:defRPr b="0" i="0" sz="1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Cabin"/>
              <a:buNone/>
              <a:defRPr b="0" i="0" sz="1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39" name="Shape 239"/>
          <p:cNvSpPr txBox="1"/>
          <p:nvPr>
            <p:ph idx="10" type="dt"/>
          </p:nvPr>
        </p:nvSpPr>
        <p:spPr>
          <a:xfrm>
            <a:off x="765052" y="6375678"/>
            <a:ext cx="1233299" cy="34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rIns="121900" tIns="121900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048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26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4876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0" name="Shape 240"/>
          <p:cNvSpPr txBox="1"/>
          <p:nvPr>
            <p:ph idx="11" type="ftr"/>
          </p:nvPr>
        </p:nvSpPr>
        <p:spPr>
          <a:xfrm>
            <a:off x="2103621" y="6375678"/>
            <a:ext cx="3482100" cy="3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rIns="121900" tIns="121900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048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26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4876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1" name="Shape 241"/>
          <p:cNvSpPr txBox="1"/>
          <p:nvPr>
            <p:ph idx="12" type="sldNum"/>
          </p:nvPr>
        </p:nvSpPr>
        <p:spPr>
          <a:xfrm>
            <a:off x="5691014" y="6375678"/>
            <a:ext cx="1232400" cy="3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rIns="121900" tIns="609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  <p:sp>
        <p:nvSpPr>
          <p:cNvPr id="242" name="Shape 242" title="left edge border"/>
          <p:cNvSpPr/>
          <p:nvPr/>
        </p:nvSpPr>
        <p:spPr>
          <a:xfrm>
            <a:off x="0" y="0"/>
            <a:ext cx="28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21900" lIns="121900" rIns="121900" tIns="1219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>
            <p:ph idx="2" type="pic"/>
          </p:nvPr>
        </p:nvSpPr>
        <p:spPr>
          <a:xfrm>
            <a:off x="283463" y="1"/>
            <a:ext cx="73557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rIns="121900" tIns="121900"/>
          <a:lstStyle>
            <a:lvl1pPr indent="0" lvl="0" marL="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59375"/>
              <a:buFont typeface="Arial"/>
              <a:buNone/>
              <a:defRPr b="0" i="0" sz="3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67857"/>
              <a:buFont typeface="Cabin"/>
              <a:buNone/>
              <a:defRPr b="0" i="0" sz="28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79166"/>
              <a:buFont typeface="Arial"/>
              <a:buNone/>
              <a:defRPr b="0" i="0" sz="2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95000"/>
              <a:buFont typeface="Cabin"/>
              <a:buNone/>
              <a:defRPr b="0" i="0" sz="2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95000"/>
              <a:buFont typeface="Arial"/>
              <a:buNone/>
              <a:defRPr b="0" i="0" sz="2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95000"/>
              <a:buFont typeface="Cabin"/>
              <a:buNone/>
              <a:defRPr b="0" i="0" sz="2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95000"/>
              <a:buFont typeface="Arial"/>
              <a:buNone/>
              <a:defRPr b="0" i="0" sz="2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95000"/>
              <a:buFont typeface="Cabin"/>
              <a:buNone/>
              <a:defRPr b="0" i="0" sz="2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95000"/>
              <a:buFont typeface="Arial"/>
              <a:buNone/>
              <a:defRPr b="0" i="0" sz="2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45" name="Shape 245" title="right scallop background shape"/>
          <p:cNvSpPr/>
          <p:nvPr/>
        </p:nvSpPr>
        <p:spPr>
          <a:xfrm>
            <a:off x="7389811" y="0"/>
            <a:ext cx="4802100" cy="6858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119" y="118833"/>
                </a:lnTo>
                <a:lnTo>
                  <a:pt x="317" y="117861"/>
                </a:lnTo>
                <a:lnTo>
                  <a:pt x="555" y="116944"/>
                </a:lnTo>
                <a:lnTo>
                  <a:pt x="952" y="116194"/>
                </a:lnTo>
                <a:lnTo>
                  <a:pt x="1348" y="115444"/>
                </a:lnTo>
                <a:lnTo>
                  <a:pt x="1824" y="114805"/>
                </a:lnTo>
                <a:lnTo>
                  <a:pt x="2300" y="114138"/>
                </a:lnTo>
                <a:lnTo>
                  <a:pt x="2737" y="113527"/>
                </a:lnTo>
                <a:lnTo>
                  <a:pt x="3173" y="112833"/>
                </a:lnTo>
                <a:lnTo>
                  <a:pt x="3570" y="112111"/>
                </a:lnTo>
                <a:lnTo>
                  <a:pt x="3927" y="111305"/>
                </a:lnTo>
                <a:lnTo>
                  <a:pt x="4204" y="110444"/>
                </a:lnTo>
                <a:lnTo>
                  <a:pt x="4403" y="109388"/>
                </a:lnTo>
                <a:lnTo>
                  <a:pt x="4482" y="108194"/>
                </a:lnTo>
                <a:lnTo>
                  <a:pt x="4403" y="106972"/>
                </a:lnTo>
                <a:lnTo>
                  <a:pt x="4204" y="105972"/>
                </a:lnTo>
                <a:lnTo>
                  <a:pt x="3927" y="105055"/>
                </a:lnTo>
                <a:lnTo>
                  <a:pt x="3570" y="104222"/>
                </a:lnTo>
                <a:lnTo>
                  <a:pt x="3173" y="103500"/>
                </a:lnTo>
                <a:lnTo>
                  <a:pt x="2697" y="102833"/>
                </a:lnTo>
                <a:lnTo>
                  <a:pt x="2221" y="102194"/>
                </a:lnTo>
                <a:lnTo>
                  <a:pt x="1745" y="101527"/>
                </a:lnTo>
                <a:lnTo>
                  <a:pt x="1309" y="100833"/>
                </a:lnTo>
                <a:lnTo>
                  <a:pt x="872" y="100111"/>
                </a:lnTo>
                <a:lnTo>
                  <a:pt x="515" y="99305"/>
                </a:lnTo>
                <a:lnTo>
                  <a:pt x="277" y="98388"/>
                </a:lnTo>
                <a:lnTo>
                  <a:pt x="39" y="97333"/>
                </a:lnTo>
                <a:lnTo>
                  <a:pt x="0" y="96138"/>
                </a:lnTo>
                <a:lnTo>
                  <a:pt x="39" y="94944"/>
                </a:lnTo>
                <a:lnTo>
                  <a:pt x="277" y="93888"/>
                </a:lnTo>
                <a:lnTo>
                  <a:pt x="515" y="92972"/>
                </a:lnTo>
                <a:lnTo>
                  <a:pt x="872" y="92194"/>
                </a:lnTo>
                <a:lnTo>
                  <a:pt x="1309" y="91444"/>
                </a:lnTo>
                <a:lnTo>
                  <a:pt x="1745" y="90750"/>
                </a:lnTo>
                <a:lnTo>
                  <a:pt x="2221" y="90111"/>
                </a:lnTo>
                <a:lnTo>
                  <a:pt x="2697" y="89500"/>
                </a:lnTo>
                <a:lnTo>
                  <a:pt x="3173" y="88805"/>
                </a:lnTo>
                <a:lnTo>
                  <a:pt x="3570" y="88083"/>
                </a:lnTo>
                <a:lnTo>
                  <a:pt x="3927" y="87277"/>
                </a:lnTo>
                <a:lnTo>
                  <a:pt x="4204" y="86361"/>
                </a:lnTo>
                <a:lnTo>
                  <a:pt x="4403" y="85305"/>
                </a:lnTo>
                <a:lnTo>
                  <a:pt x="4482" y="84111"/>
                </a:lnTo>
                <a:lnTo>
                  <a:pt x="4403" y="82916"/>
                </a:lnTo>
                <a:lnTo>
                  <a:pt x="4204" y="81861"/>
                </a:lnTo>
                <a:lnTo>
                  <a:pt x="3927" y="80944"/>
                </a:lnTo>
                <a:lnTo>
                  <a:pt x="3570" y="80138"/>
                </a:lnTo>
                <a:lnTo>
                  <a:pt x="3173" y="79388"/>
                </a:lnTo>
                <a:lnTo>
                  <a:pt x="2697" y="78722"/>
                </a:lnTo>
                <a:lnTo>
                  <a:pt x="1745" y="77416"/>
                </a:lnTo>
                <a:lnTo>
                  <a:pt x="1309" y="76750"/>
                </a:lnTo>
                <a:lnTo>
                  <a:pt x="872" y="76000"/>
                </a:lnTo>
                <a:lnTo>
                  <a:pt x="515" y="75194"/>
                </a:lnTo>
                <a:lnTo>
                  <a:pt x="277" y="74277"/>
                </a:lnTo>
                <a:lnTo>
                  <a:pt x="39" y="73250"/>
                </a:lnTo>
                <a:lnTo>
                  <a:pt x="0" y="72027"/>
                </a:lnTo>
                <a:lnTo>
                  <a:pt x="39" y="70833"/>
                </a:lnTo>
                <a:lnTo>
                  <a:pt x="277" y="69777"/>
                </a:lnTo>
                <a:lnTo>
                  <a:pt x="515" y="68861"/>
                </a:lnTo>
                <a:lnTo>
                  <a:pt x="872" y="68083"/>
                </a:lnTo>
                <a:lnTo>
                  <a:pt x="1309" y="67333"/>
                </a:lnTo>
                <a:lnTo>
                  <a:pt x="1745" y="66694"/>
                </a:lnTo>
                <a:lnTo>
                  <a:pt x="2697" y="65388"/>
                </a:lnTo>
                <a:lnTo>
                  <a:pt x="3173" y="64694"/>
                </a:lnTo>
                <a:lnTo>
                  <a:pt x="3570" y="63972"/>
                </a:lnTo>
                <a:lnTo>
                  <a:pt x="3927" y="63166"/>
                </a:lnTo>
                <a:lnTo>
                  <a:pt x="4204" y="62250"/>
                </a:lnTo>
                <a:lnTo>
                  <a:pt x="4403" y="61194"/>
                </a:lnTo>
                <a:lnTo>
                  <a:pt x="4482" y="59972"/>
                </a:lnTo>
                <a:lnTo>
                  <a:pt x="4403" y="58805"/>
                </a:lnTo>
                <a:lnTo>
                  <a:pt x="4204" y="57750"/>
                </a:lnTo>
                <a:lnTo>
                  <a:pt x="3927" y="56833"/>
                </a:lnTo>
                <a:lnTo>
                  <a:pt x="3570" y="56027"/>
                </a:lnTo>
                <a:lnTo>
                  <a:pt x="3173" y="55305"/>
                </a:lnTo>
                <a:lnTo>
                  <a:pt x="2697" y="54611"/>
                </a:lnTo>
                <a:lnTo>
                  <a:pt x="2221" y="53972"/>
                </a:lnTo>
                <a:lnTo>
                  <a:pt x="1745" y="53305"/>
                </a:lnTo>
                <a:lnTo>
                  <a:pt x="1309" y="52666"/>
                </a:lnTo>
                <a:lnTo>
                  <a:pt x="872" y="51916"/>
                </a:lnTo>
                <a:lnTo>
                  <a:pt x="515" y="51138"/>
                </a:lnTo>
                <a:lnTo>
                  <a:pt x="277" y="50194"/>
                </a:lnTo>
                <a:lnTo>
                  <a:pt x="39" y="49166"/>
                </a:lnTo>
                <a:lnTo>
                  <a:pt x="0" y="47972"/>
                </a:lnTo>
                <a:lnTo>
                  <a:pt x="39" y="46750"/>
                </a:lnTo>
                <a:lnTo>
                  <a:pt x="277" y="45722"/>
                </a:lnTo>
                <a:lnTo>
                  <a:pt x="515" y="44805"/>
                </a:lnTo>
                <a:lnTo>
                  <a:pt x="872" y="43972"/>
                </a:lnTo>
                <a:lnTo>
                  <a:pt x="1309" y="43250"/>
                </a:lnTo>
                <a:lnTo>
                  <a:pt x="1745" y="42583"/>
                </a:lnTo>
                <a:lnTo>
                  <a:pt x="2221" y="41916"/>
                </a:lnTo>
                <a:lnTo>
                  <a:pt x="2697" y="41277"/>
                </a:lnTo>
                <a:lnTo>
                  <a:pt x="3173" y="40583"/>
                </a:lnTo>
                <a:lnTo>
                  <a:pt x="3570" y="39861"/>
                </a:lnTo>
                <a:lnTo>
                  <a:pt x="3927" y="39055"/>
                </a:lnTo>
                <a:lnTo>
                  <a:pt x="4204" y="38138"/>
                </a:lnTo>
                <a:lnTo>
                  <a:pt x="4403" y="37083"/>
                </a:lnTo>
                <a:lnTo>
                  <a:pt x="4482" y="35888"/>
                </a:lnTo>
                <a:lnTo>
                  <a:pt x="4403" y="34694"/>
                </a:lnTo>
                <a:lnTo>
                  <a:pt x="4204" y="33638"/>
                </a:lnTo>
                <a:lnTo>
                  <a:pt x="3927" y="32722"/>
                </a:lnTo>
                <a:lnTo>
                  <a:pt x="3570" y="31916"/>
                </a:lnTo>
                <a:lnTo>
                  <a:pt x="3173" y="31194"/>
                </a:lnTo>
                <a:lnTo>
                  <a:pt x="2697" y="30500"/>
                </a:lnTo>
                <a:lnTo>
                  <a:pt x="2221" y="29888"/>
                </a:lnTo>
                <a:lnTo>
                  <a:pt x="1745" y="29250"/>
                </a:lnTo>
                <a:lnTo>
                  <a:pt x="1309" y="28555"/>
                </a:lnTo>
                <a:lnTo>
                  <a:pt x="872" y="27805"/>
                </a:lnTo>
                <a:lnTo>
                  <a:pt x="515" y="27027"/>
                </a:lnTo>
                <a:lnTo>
                  <a:pt x="277" y="26111"/>
                </a:lnTo>
                <a:lnTo>
                  <a:pt x="39" y="25055"/>
                </a:lnTo>
                <a:lnTo>
                  <a:pt x="0" y="23861"/>
                </a:lnTo>
                <a:lnTo>
                  <a:pt x="39" y="22666"/>
                </a:lnTo>
                <a:lnTo>
                  <a:pt x="277" y="21611"/>
                </a:lnTo>
                <a:lnTo>
                  <a:pt x="515" y="20694"/>
                </a:lnTo>
                <a:lnTo>
                  <a:pt x="872" y="19888"/>
                </a:lnTo>
                <a:lnTo>
                  <a:pt x="1309" y="19166"/>
                </a:lnTo>
                <a:lnTo>
                  <a:pt x="1745" y="18472"/>
                </a:lnTo>
                <a:lnTo>
                  <a:pt x="2221" y="17805"/>
                </a:lnTo>
                <a:lnTo>
                  <a:pt x="2697" y="17166"/>
                </a:lnTo>
                <a:lnTo>
                  <a:pt x="3173" y="16500"/>
                </a:lnTo>
                <a:lnTo>
                  <a:pt x="3570" y="15777"/>
                </a:lnTo>
                <a:lnTo>
                  <a:pt x="3927" y="14944"/>
                </a:lnTo>
                <a:lnTo>
                  <a:pt x="4204" y="14027"/>
                </a:lnTo>
                <a:lnTo>
                  <a:pt x="4403" y="13027"/>
                </a:lnTo>
                <a:lnTo>
                  <a:pt x="4482" y="11777"/>
                </a:lnTo>
                <a:lnTo>
                  <a:pt x="4403" y="10611"/>
                </a:lnTo>
                <a:lnTo>
                  <a:pt x="4204" y="9555"/>
                </a:lnTo>
                <a:lnTo>
                  <a:pt x="3927" y="8694"/>
                </a:lnTo>
                <a:lnTo>
                  <a:pt x="3570" y="7888"/>
                </a:lnTo>
                <a:lnTo>
                  <a:pt x="3173" y="7166"/>
                </a:lnTo>
                <a:lnTo>
                  <a:pt x="2737" y="6472"/>
                </a:lnTo>
                <a:lnTo>
                  <a:pt x="2300" y="5861"/>
                </a:lnTo>
                <a:lnTo>
                  <a:pt x="1824" y="5194"/>
                </a:lnTo>
                <a:lnTo>
                  <a:pt x="1348" y="4555"/>
                </a:lnTo>
                <a:lnTo>
                  <a:pt x="952" y="3805"/>
                </a:lnTo>
                <a:lnTo>
                  <a:pt x="555" y="3055"/>
                </a:lnTo>
                <a:lnTo>
                  <a:pt x="317" y="2138"/>
                </a:lnTo>
                <a:lnTo>
                  <a:pt x="119" y="1166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246" name="Shape 246" title="left edge border"/>
          <p:cNvSpPr/>
          <p:nvPr/>
        </p:nvSpPr>
        <p:spPr>
          <a:xfrm>
            <a:off x="0" y="0"/>
            <a:ext cx="28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21900" lIns="121900" rIns="121900" tIns="1219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7" name="Shape 247"/>
          <p:cNvSpPr txBox="1"/>
          <p:nvPr>
            <p:ph type="title"/>
          </p:nvPr>
        </p:nvSpPr>
        <p:spPr>
          <a:xfrm>
            <a:off x="8337883" y="457200"/>
            <a:ext cx="3092100" cy="1196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rIns="121900" tIns="121900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Cabin"/>
              <a:buNone/>
              <a:defRPr b="1" i="0" sz="1900" u="none" cap="none" strike="noStrik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rtl="0">
              <a:spcBef>
                <a:spcPts val="0"/>
              </a:spcBef>
              <a:buNone/>
              <a:defRPr sz="2400"/>
            </a:lvl2pPr>
            <a:lvl3pPr indent="0" lvl="2" rtl="0">
              <a:spcBef>
                <a:spcPts val="0"/>
              </a:spcBef>
              <a:buNone/>
              <a:defRPr sz="2400"/>
            </a:lvl3pPr>
            <a:lvl4pPr indent="0" lvl="3" rtl="0">
              <a:spcBef>
                <a:spcPts val="0"/>
              </a:spcBef>
              <a:buNone/>
              <a:defRPr sz="2400"/>
            </a:lvl4pPr>
            <a:lvl5pPr indent="0" lvl="4" rtl="0">
              <a:spcBef>
                <a:spcPts val="0"/>
              </a:spcBef>
              <a:buNone/>
              <a:defRPr sz="2400"/>
            </a:lvl5pPr>
            <a:lvl6pPr indent="0" lvl="5" rtl="0">
              <a:spcBef>
                <a:spcPts val="0"/>
              </a:spcBef>
              <a:buNone/>
              <a:defRPr sz="2400"/>
            </a:lvl6pPr>
            <a:lvl7pPr indent="0" lvl="6" rtl="0">
              <a:spcBef>
                <a:spcPts val="0"/>
              </a:spcBef>
              <a:buNone/>
              <a:defRPr sz="2400"/>
            </a:lvl7pPr>
            <a:lvl8pPr indent="0" lvl="7" rtl="0">
              <a:spcBef>
                <a:spcPts val="0"/>
              </a:spcBef>
              <a:buNone/>
              <a:defRPr sz="2400"/>
            </a:lvl8pPr>
            <a:lvl9pPr indent="0" lvl="8" rtl="0">
              <a:spcBef>
                <a:spcPts val="0"/>
              </a:spcBef>
              <a:buNone/>
              <a:defRPr sz="2400"/>
            </a:lvl9pPr>
          </a:lstStyle>
          <a:p/>
        </p:txBody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x="8337883" y="1741335"/>
            <a:ext cx="3092100" cy="41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rIns="121900" tIns="121900"/>
          <a:lstStyle>
            <a:lvl1pPr indent="0" lvl="0" marL="0" marR="0" rtl="0" algn="l">
              <a:lnSpc>
                <a:spcPct val="120000"/>
              </a:lnSpc>
              <a:spcBef>
                <a:spcPts val="1200"/>
              </a:spcBef>
              <a:buClr>
                <a:schemeClr val="dk2"/>
              </a:buClr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Cabin"/>
              <a:buNone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Cabin"/>
              <a:buNone/>
              <a:defRPr b="0" i="0" sz="1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Cabin"/>
              <a:buNone/>
              <a:defRPr b="0" i="0" sz="1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Cabin"/>
              <a:buNone/>
              <a:defRPr b="0" i="0" sz="1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49" name="Shape 249"/>
          <p:cNvSpPr txBox="1"/>
          <p:nvPr>
            <p:ph idx="10" type="dt"/>
          </p:nvPr>
        </p:nvSpPr>
        <p:spPr>
          <a:xfrm>
            <a:off x="765950" y="6375678"/>
            <a:ext cx="12324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rIns="121900" tIns="121900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048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26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4876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0" name="Shape 250"/>
          <p:cNvSpPr txBox="1"/>
          <p:nvPr>
            <p:ph idx="11" type="ftr"/>
          </p:nvPr>
        </p:nvSpPr>
        <p:spPr>
          <a:xfrm>
            <a:off x="2103621" y="6375678"/>
            <a:ext cx="3482100" cy="3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rIns="121900" tIns="121900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048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26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4876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1" name="Shape 251"/>
          <p:cNvSpPr txBox="1"/>
          <p:nvPr>
            <p:ph idx="12" type="sldNum"/>
          </p:nvPr>
        </p:nvSpPr>
        <p:spPr>
          <a:xfrm>
            <a:off x="5687568" y="6375678"/>
            <a:ext cx="1234500" cy="3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rIns="121900" tIns="609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>
            <p:ph type="title"/>
          </p:nvPr>
        </p:nvSpPr>
        <p:spPr>
          <a:xfrm>
            <a:off x="1251677" y="382385"/>
            <a:ext cx="10178400" cy="14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rIns="121900" tIns="121900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Impact"/>
              <a:buNone/>
              <a:defRPr b="0" i="0" sz="5100" u="none" cap="none" strike="noStrik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rtl="0">
              <a:spcBef>
                <a:spcPts val="0"/>
              </a:spcBef>
              <a:buNone/>
              <a:defRPr sz="2400"/>
            </a:lvl2pPr>
            <a:lvl3pPr indent="0" lvl="2" rtl="0">
              <a:spcBef>
                <a:spcPts val="0"/>
              </a:spcBef>
              <a:buNone/>
              <a:defRPr sz="2400"/>
            </a:lvl3pPr>
            <a:lvl4pPr indent="0" lvl="3" rtl="0">
              <a:spcBef>
                <a:spcPts val="0"/>
              </a:spcBef>
              <a:buNone/>
              <a:defRPr sz="2400"/>
            </a:lvl4pPr>
            <a:lvl5pPr indent="0" lvl="4" rtl="0">
              <a:spcBef>
                <a:spcPts val="0"/>
              </a:spcBef>
              <a:buNone/>
              <a:defRPr sz="2400"/>
            </a:lvl5pPr>
            <a:lvl6pPr indent="0" lvl="5" rtl="0">
              <a:spcBef>
                <a:spcPts val="0"/>
              </a:spcBef>
              <a:buNone/>
              <a:defRPr sz="2400"/>
            </a:lvl6pPr>
            <a:lvl7pPr indent="0" lvl="6" rtl="0">
              <a:spcBef>
                <a:spcPts val="0"/>
              </a:spcBef>
              <a:buNone/>
              <a:defRPr sz="2400"/>
            </a:lvl7pPr>
            <a:lvl8pPr indent="0" lvl="7" rtl="0">
              <a:spcBef>
                <a:spcPts val="0"/>
              </a:spcBef>
              <a:buNone/>
              <a:defRPr sz="2400"/>
            </a:lvl8pPr>
            <a:lvl9pPr indent="0" lvl="8" rtl="0">
              <a:spcBef>
                <a:spcPts val="0"/>
              </a:spcBef>
              <a:buNone/>
              <a:defRPr sz="2400"/>
            </a:lvl9pPr>
          </a:lstStyle>
          <a:p/>
        </p:txBody>
      </p:sp>
      <p:sp>
        <p:nvSpPr>
          <p:cNvPr id="254" name="Shape 254"/>
          <p:cNvSpPr txBox="1"/>
          <p:nvPr>
            <p:ph idx="1" type="body"/>
          </p:nvPr>
        </p:nvSpPr>
        <p:spPr>
          <a:xfrm rot="5400000">
            <a:off x="4543950" y="-1006348"/>
            <a:ext cx="3593700" cy="101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rIns="121900" tIns="121900"/>
          <a:lstStyle>
            <a:lvl1pPr indent="-101600" lvl="0" marL="2286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114300" lvl="1" marL="6858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18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127000" lvl="2" marL="11430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39700" lvl="3" marL="16002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139700" lvl="4" marL="20574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139700" lvl="5" marL="25146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139700" lvl="6" marL="29718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39700" lvl="7" marL="34290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139700" lvl="8" marL="38862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55" name="Shape 255"/>
          <p:cNvSpPr txBox="1"/>
          <p:nvPr>
            <p:ph idx="10" type="dt"/>
          </p:nvPr>
        </p:nvSpPr>
        <p:spPr>
          <a:xfrm>
            <a:off x="1251677" y="6375678"/>
            <a:ext cx="23295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rIns="121900" tIns="121900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048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26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4876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6" name="Shape 256"/>
          <p:cNvSpPr txBox="1"/>
          <p:nvPr>
            <p:ph idx="11" type="ftr"/>
          </p:nvPr>
        </p:nvSpPr>
        <p:spPr>
          <a:xfrm>
            <a:off x="4038600" y="6375678"/>
            <a:ext cx="4114800" cy="3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rIns="121900" tIns="121900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048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26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4876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7" name="Shape 257"/>
          <p:cNvSpPr txBox="1"/>
          <p:nvPr>
            <p:ph idx="12" type="sldNum"/>
          </p:nvPr>
        </p:nvSpPr>
        <p:spPr>
          <a:xfrm>
            <a:off x="8610601" y="6375678"/>
            <a:ext cx="2819100" cy="3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rIns="121900" tIns="609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>
            <p:ph type="title"/>
          </p:nvPr>
        </p:nvSpPr>
        <p:spPr>
          <a:xfrm rot="5400000">
            <a:off x="8012303" y="2436636"/>
            <a:ext cx="5600400" cy="14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rIns="121900" tIns="121900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Impact"/>
              <a:buNone/>
              <a:defRPr b="0" i="0" sz="5100" u="none" cap="none" strike="noStrik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rtl="0">
              <a:spcBef>
                <a:spcPts val="0"/>
              </a:spcBef>
              <a:buNone/>
              <a:defRPr sz="2400"/>
            </a:lvl2pPr>
            <a:lvl3pPr indent="0" lvl="2" rtl="0">
              <a:spcBef>
                <a:spcPts val="0"/>
              </a:spcBef>
              <a:buNone/>
              <a:defRPr sz="2400"/>
            </a:lvl3pPr>
            <a:lvl4pPr indent="0" lvl="3" rtl="0">
              <a:spcBef>
                <a:spcPts val="0"/>
              </a:spcBef>
              <a:buNone/>
              <a:defRPr sz="2400"/>
            </a:lvl4pPr>
            <a:lvl5pPr indent="0" lvl="4" rtl="0">
              <a:spcBef>
                <a:spcPts val="0"/>
              </a:spcBef>
              <a:buNone/>
              <a:defRPr sz="2400"/>
            </a:lvl5pPr>
            <a:lvl6pPr indent="0" lvl="5" rtl="0">
              <a:spcBef>
                <a:spcPts val="0"/>
              </a:spcBef>
              <a:buNone/>
              <a:defRPr sz="2400"/>
            </a:lvl6pPr>
            <a:lvl7pPr indent="0" lvl="6" rtl="0">
              <a:spcBef>
                <a:spcPts val="0"/>
              </a:spcBef>
              <a:buNone/>
              <a:defRPr sz="2400"/>
            </a:lvl7pPr>
            <a:lvl8pPr indent="0" lvl="7" rtl="0">
              <a:spcBef>
                <a:spcPts val="0"/>
              </a:spcBef>
              <a:buNone/>
              <a:defRPr sz="2400"/>
            </a:lvl8pPr>
            <a:lvl9pPr indent="0" lvl="8" rtl="0">
              <a:spcBef>
                <a:spcPts val="0"/>
              </a:spcBef>
              <a:buNone/>
              <a:defRPr sz="2400"/>
            </a:lvl9pPr>
          </a:lstStyle>
          <a:p/>
        </p:txBody>
      </p:sp>
      <p:sp>
        <p:nvSpPr>
          <p:cNvPr id="260" name="Shape 260"/>
          <p:cNvSpPr txBox="1"/>
          <p:nvPr>
            <p:ph idx="1" type="body"/>
          </p:nvPr>
        </p:nvSpPr>
        <p:spPr>
          <a:xfrm rot="5400000">
            <a:off x="2653435" y="-1013664"/>
            <a:ext cx="5600400" cy="83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rIns="121900" tIns="121900"/>
          <a:lstStyle>
            <a:lvl1pPr indent="-101600" lvl="0" marL="2286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114300" lvl="1" marL="6858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18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127000" lvl="2" marL="11430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39700" lvl="3" marL="16002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139700" lvl="4" marL="20574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139700" lvl="5" marL="25146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139700" lvl="6" marL="29718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39700" lvl="7" marL="34290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139700" lvl="8" marL="38862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61" name="Shape 261"/>
          <p:cNvSpPr txBox="1"/>
          <p:nvPr>
            <p:ph idx="10" type="dt"/>
          </p:nvPr>
        </p:nvSpPr>
        <p:spPr>
          <a:xfrm>
            <a:off x="1251677" y="6375678"/>
            <a:ext cx="23295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rIns="121900" tIns="121900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048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26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4876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2" name="Shape 262"/>
          <p:cNvSpPr txBox="1"/>
          <p:nvPr>
            <p:ph idx="11" type="ftr"/>
          </p:nvPr>
        </p:nvSpPr>
        <p:spPr>
          <a:xfrm>
            <a:off x="4038600" y="6375678"/>
            <a:ext cx="4114800" cy="3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rIns="121900" tIns="121900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048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26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4876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3" name="Shape 263"/>
          <p:cNvSpPr txBox="1"/>
          <p:nvPr>
            <p:ph idx="12" type="sldNum"/>
          </p:nvPr>
        </p:nvSpPr>
        <p:spPr>
          <a:xfrm>
            <a:off x="8610601" y="6375678"/>
            <a:ext cx="2819100" cy="3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rIns="121900" tIns="609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type="ctrTitle"/>
          </p:nvPr>
        </p:nvSpPr>
        <p:spPr>
          <a:xfrm>
            <a:off x="1294150" y="990600"/>
            <a:ext cx="84603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73" name="Shape 273"/>
          <p:cNvSpPr txBox="1"/>
          <p:nvPr>
            <p:ph idx="1" type="subTitle"/>
          </p:nvPr>
        </p:nvSpPr>
        <p:spPr>
          <a:xfrm>
            <a:off x="1294150" y="4267200"/>
            <a:ext cx="84603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600"/>
              </a:spcBef>
              <a:buClr>
                <a:srgbClr val="899495"/>
              </a:buClr>
              <a:buFont typeface="Arial"/>
              <a:buNone/>
              <a:defRPr b="0" i="0" sz="2000" u="none" cap="none" strike="noStrike">
                <a:solidFill>
                  <a:srgbClr val="89949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600"/>
              </a:spcBef>
              <a:buClr>
                <a:srgbClr val="899495"/>
              </a:buClr>
              <a:buFont typeface="Arial"/>
              <a:buNone/>
              <a:defRPr b="0" i="0" sz="1800" u="none" cap="none" strike="noStrike">
                <a:solidFill>
                  <a:srgbClr val="89949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600"/>
              </a:spcBef>
              <a:buClr>
                <a:srgbClr val="899495"/>
              </a:buClr>
              <a:buFont typeface="Arial"/>
              <a:buNone/>
              <a:defRPr b="0" i="0" sz="1600" u="none" cap="none" strike="noStrike">
                <a:solidFill>
                  <a:srgbClr val="89949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600"/>
              </a:spcBef>
              <a:buClr>
                <a:srgbClr val="899495"/>
              </a:buClr>
              <a:buFont typeface="Arial"/>
              <a:buNone/>
              <a:defRPr b="0" i="0" sz="1600" u="none" cap="none" strike="noStrike">
                <a:solidFill>
                  <a:srgbClr val="89949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spcBef>
                <a:spcPts val="600"/>
              </a:spcBef>
              <a:buClr>
                <a:srgbClr val="899495"/>
              </a:buClr>
              <a:buFont typeface="Arial"/>
              <a:buNone/>
              <a:defRPr b="0" i="0" sz="1600" u="none" cap="none" strike="noStrike">
                <a:solidFill>
                  <a:srgbClr val="89949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spcBef>
                <a:spcPts val="600"/>
              </a:spcBef>
              <a:buClr>
                <a:srgbClr val="899495"/>
              </a:buClr>
              <a:buFont typeface="Arial"/>
              <a:buNone/>
              <a:defRPr b="0" i="0" sz="1600" u="none" cap="none" strike="noStrike">
                <a:solidFill>
                  <a:srgbClr val="89949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spcBef>
                <a:spcPts val="600"/>
              </a:spcBef>
              <a:buClr>
                <a:srgbClr val="899495"/>
              </a:buClr>
              <a:buFont typeface="Arial"/>
              <a:buNone/>
              <a:defRPr b="0" i="0" sz="1600" u="none" cap="none" strike="noStrike">
                <a:solidFill>
                  <a:srgbClr val="89949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spcBef>
                <a:spcPts val="600"/>
              </a:spcBef>
              <a:buClr>
                <a:srgbClr val="899495"/>
              </a:buClr>
              <a:buFont typeface="Arial"/>
              <a:buNone/>
              <a:defRPr b="0" i="0" sz="1600" u="none" cap="none" strike="noStrike">
                <a:solidFill>
                  <a:srgbClr val="89949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4" name="Shape 274"/>
          <p:cNvSpPr txBox="1"/>
          <p:nvPr>
            <p:ph idx="10" type="dt"/>
          </p:nvPr>
        </p:nvSpPr>
        <p:spPr>
          <a:xfrm>
            <a:off x="1272112" y="6356351"/>
            <a:ext cx="2844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5" name="Shape 275"/>
          <p:cNvSpPr txBox="1"/>
          <p:nvPr>
            <p:ph idx="11" type="ftr"/>
          </p:nvPr>
        </p:nvSpPr>
        <p:spPr>
          <a:xfrm>
            <a:off x="4165599" y="6356351"/>
            <a:ext cx="38607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6" name="Shape 276"/>
          <p:cNvSpPr txBox="1"/>
          <p:nvPr>
            <p:ph idx="12" type="sldNum"/>
          </p:nvPr>
        </p:nvSpPr>
        <p:spPr>
          <a:xfrm>
            <a:off x="8053322" y="6356351"/>
            <a:ext cx="2844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1D686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/>
          <p:nvPr>
            <p:ph type="title"/>
          </p:nvPr>
        </p:nvSpPr>
        <p:spPr>
          <a:xfrm>
            <a:off x="1294150" y="381000"/>
            <a:ext cx="9603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79" name="Shape 279"/>
          <p:cNvSpPr txBox="1"/>
          <p:nvPr>
            <p:ph idx="1" type="body"/>
          </p:nvPr>
        </p:nvSpPr>
        <p:spPr>
          <a:xfrm>
            <a:off x="1294150" y="1676400"/>
            <a:ext cx="9603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71437" lvl="0" marL="223837" marR="0" rtl="0" algn="l">
              <a:lnSpc>
                <a:spcPct val="90000"/>
              </a:lnSpc>
              <a:spcBef>
                <a:spcPts val="16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9219" lvl="1" marL="502919" marR="0" rtl="0" algn="l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16840" lvl="2" marL="777240" marR="0" rtl="0" algn="l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37160" lvl="3" marL="1051560" marR="0" rtl="0" algn="l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32080" lvl="4" marL="1325880" marR="0" rtl="0" algn="l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0" lvl="5" marL="1600200" marR="0" rtl="0" algn="l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34620" lvl="6" marL="1874520" marR="0" rtl="0" algn="l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9539" lvl="7" marL="2148840" marR="0" rtl="0" algn="l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37160" lvl="8" marL="2423160" marR="0" rtl="0" algn="l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0" name="Shape 280"/>
          <p:cNvSpPr txBox="1"/>
          <p:nvPr>
            <p:ph idx="10" type="dt"/>
          </p:nvPr>
        </p:nvSpPr>
        <p:spPr>
          <a:xfrm>
            <a:off x="1272112" y="6356351"/>
            <a:ext cx="2844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1" name="Shape 281"/>
          <p:cNvSpPr txBox="1"/>
          <p:nvPr>
            <p:ph idx="11" type="ftr"/>
          </p:nvPr>
        </p:nvSpPr>
        <p:spPr>
          <a:xfrm>
            <a:off x="4165599" y="6356351"/>
            <a:ext cx="38607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2" name="Shape 282"/>
          <p:cNvSpPr txBox="1"/>
          <p:nvPr>
            <p:ph idx="12" type="sldNum"/>
          </p:nvPr>
        </p:nvSpPr>
        <p:spPr>
          <a:xfrm>
            <a:off x="8053322" y="6356351"/>
            <a:ext cx="2844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1D686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/>
          <p:nvPr>
            <p:ph type="title"/>
          </p:nvPr>
        </p:nvSpPr>
        <p:spPr>
          <a:xfrm>
            <a:off x="1294150" y="2057400"/>
            <a:ext cx="8460300" cy="2667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85" name="Shape 285"/>
          <p:cNvSpPr txBox="1"/>
          <p:nvPr>
            <p:ph idx="1" type="body"/>
          </p:nvPr>
        </p:nvSpPr>
        <p:spPr>
          <a:xfrm>
            <a:off x="1294150" y="4876800"/>
            <a:ext cx="84603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600"/>
              </a:spcBef>
              <a:buClr>
                <a:srgbClr val="899495"/>
              </a:buClr>
              <a:buFont typeface="Arial"/>
              <a:buNone/>
              <a:defRPr b="0" i="0" sz="1800" u="none" cap="none" strike="noStrike">
                <a:solidFill>
                  <a:srgbClr val="89949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600"/>
              </a:spcBef>
              <a:buClr>
                <a:srgbClr val="899495"/>
              </a:buClr>
              <a:buFont typeface="Arial"/>
              <a:buNone/>
              <a:defRPr b="0" i="0" sz="1600" u="none" cap="none" strike="noStrike">
                <a:solidFill>
                  <a:srgbClr val="89949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600"/>
              </a:spcBef>
              <a:buClr>
                <a:srgbClr val="899495"/>
              </a:buClr>
              <a:buFont typeface="Arial"/>
              <a:buNone/>
              <a:defRPr b="0" i="0" sz="1400" u="none" cap="none" strike="noStrike">
                <a:solidFill>
                  <a:srgbClr val="89949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600"/>
              </a:spcBef>
              <a:buClr>
                <a:srgbClr val="899495"/>
              </a:buClr>
              <a:buFont typeface="Arial"/>
              <a:buNone/>
              <a:defRPr b="0" i="0" sz="1400" u="none" cap="none" strike="noStrike">
                <a:solidFill>
                  <a:srgbClr val="89949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600"/>
              </a:spcBef>
              <a:buClr>
                <a:srgbClr val="899495"/>
              </a:buClr>
              <a:buFont typeface="Arial"/>
              <a:buNone/>
              <a:defRPr b="0" i="0" sz="1400" u="none" cap="none" strike="noStrike">
                <a:solidFill>
                  <a:srgbClr val="89949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600"/>
              </a:spcBef>
              <a:buClr>
                <a:srgbClr val="899495"/>
              </a:buClr>
              <a:buFont typeface="Arial"/>
              <a:buNone/>
              <a:defRPr b="0" i="0" sz="1400" u="none" cap="none" strike="noStrike">
                <a:solidFill>
                  <a:srgbClr val="89949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600"/>
              </a:spcBef>
              <a:buClr>
                <a:srgbClr val="899495"/>
              </a:buClr>
              <a:buFont typeface="Arial"/>
              <a:buNone/>
              <a:defRPr b="0" i="0" sz="1400" u="none" cap="none" strike="noStrike">
                <a:solidFill>
                  <a:srgbClr val="89949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600"/>
              </a:spcBef>
              <a:buClr>
                <a:srgbClr val="899495"/>
              </a:buClr>
              <a:buFont typeface="Arial"/>
              <a:buNone/>
              <a:defRPr b="0" i="0" sz="1400" u="none" cap="none" strike="noStrike">
                <a:solidFill>
                  <a:srgbClr val="89949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6" name="Shape 286"/>
          <p:cNvSpPr txBox="1"/>
          <p:nvPr>
            <p:ph idx="10" type="dt"/>
          </p:nvPr>
        </p:nvSpPr>
        <p:spPr>
          <a:xfrm>
            <a:off x="1272112" y="6356351"/>
            <a:ext cx="2844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7" name="Shape 287"/>
          <p:cNvSpPr txBox="1"/>
          <p:nvPr>
            <p:ph idx="11" type="ftr"/>
          </p:nvPr>
        </p:nvSpPr>
        <p:spPr>
          <a:xfrm>
            <a:off x="4165599" y="6356351"/>
            <a:ext cx="38607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8" name="Shape 288"/>
          <p:cNvSpPr txBox="1"/>
          <p:nvPr>
            <p:ph idx="12" type="sldNum"/>
          </p:nvPr>
        </p:nvSpPr>
        <p:spPr>
          <a:xfrm>
            <a:off x="8053322" y="6356351"/>
            <a:ext cx="2844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1D686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/>
          <p:nvPr>
            <p:ph type="title"/>
          </p:nvPr>
        </p:nvSpPr>
        <p:spPr>
          <a:xfrm>
            <a:off x="1294150" y="381000"/>
            <a:ext cx="9603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91" name="Shape 291"/>
          <p:cNvSpPr txBox="1"/>
          <p:nvPr>
            <p:ph idx="10" type="dt"/>
          </p:nvPr>
        </p:nvSpPr>
        <p:spPr>
          <a:xfrm>
            <a:off x="1272112" y="6356351"/>
            <a:ext cx="2844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2" name="Shape 292"/>
          <p:cNvSpPr txBox="1"/>
          <p:nvPr>
            <p:ph idx="11" type="ftr"/>
          </p:nvPr>
        </p:nvSpPr>
        <p:spPr>
          <a:xfrm>
            <a:off x="4165599" y="6356351"/>
            <a:ext cx="38607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3" name="Shape 293"/>
          <p:cNvSpPr txBox="1"/>
          <p:nvPr>
            <p:ph idx="12" type="sldNum"/>
          </p:nvPr>
        </p:nvSpPr>
        <p:spPr>
          <a:xfrm>
            <a:off x="8053322" y="6356351"/>
            <a:ext cx="2844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1D686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/>
          <p:nvPr>
            <p:ph type="title"/>
          </p:nvPr>
        </p:nvSpPr>
        <p:spPr>
          <a:xfrm>
            <a:off x="1294150" y="381000"/>
            <a:ext cx="9603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96" name="Shape 296"/>
          <p:cNvSpPr txBox="1"/>
          <p:nvPr>
            <p:ph idx="1" type="body"/>
          </p:nvPr>
        </p:nvSpPr>
        <p:spPr>
          <a:xfrm>
            <a:off x="1294149" y="1676400"/>
            <a:ext cx="47013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71437" lvl="0" marL="223837" marR="0" rtl="0" algn="l">
              <a:lnSpc>
                <a:spcPct val="90000"/>
              </a:lnSpc>
              <a:spcBef>
                <a:spcPts val="16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9219" lvl="1" marL="502919" marR="0" rtl="0" algn="l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16840" lvl="2" marL="777240" marR="0" rtl="0" algn="l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37160" lvl="3" marL="1051560" marR="0" rtl="0" algn="l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32080" lvl="4" marL="1325880" marR="0" rtl="0" algn="l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0" lvl="5" marL="1600200" marR="0" rtl="0" algn="l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34620" lvl="6" marL="1874520" marR="0" rtl="0" algn="l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9539" lvl="7" marL="2148840" marR="0" rtl="0" algn="l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37160" lvl="8" marL="2423160" marR="0" rtl="0" algn="l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7" name="Shape 297"/>
          <p:cNvSpPr txBox="1"/>
          <p:nvPr>
            <p:ph idx="2" type="body"/>
          </p:nvPr>
        </p:nvSpPr>
        <p:spPr>
          <a:xfrm>
            <a:off x="6203650" y="1676400"/>
            <a:ext cx="47012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71437" lvl="0" marL="223837" marR="0" rtl="0" algn="l">
              <a:lnSpc>
                <a:spcPct val="90000"/>
              </a:lnSpc>
              <a:spcBef>
                <a:spcPts val="16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9219" lvl="1" marL="502919" marR="0" rtl="0" algn="l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16840" lvl="2" marL="777240" marR="0" rtl="0" algn="l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37160" lvl="3" marL="1051560" marR="0" rtl="0" algn="l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32080" lvl="4" marL="1325880" marR="0" rtl="0" algn="l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0" lvl="5" marL="1600200" marR="0" rtl="0" algn="l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34620" lvl="6" marL="1874520" marR="0" rtl="0" algn="l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9539" lvl="7" marL="2148840" marR="0" rtl="0" algn="l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37160" lvl="8" marL="2423160" marR="0" rtl="0" algn="l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8" name="Shape 298"/>
          <p:cNvSpPr txBox="1"/>
          <p:nvPr>
            <p:ph idx="10" type="dt"/>
          </p:nvPr>
        </p:nvSpPr>
        <p:spPr>
          <a:xfrm>
            <a:off x="1272112" y="6356351"/>
            <a:ext cx="2844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9" name="Shape 299"/>
          <p:cNvSpPr txBox="1"/>
          <p:nvPr>
            <p:ph idx="11" type="ftr"/>
          </p:nvPr>
        </p:nvSpPr>
        <p:spPr>
          <a:xfrm>
            <a:off x="4165599" y="6356351"/>
            <a:ext cx="38607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0" name="Shape 300"/>
          <p:cNvSpPr txBox="1"/>
          <p:nvPr>
            <p:ph idx="12" type="sldNum"/>
          </p:nvPr>
        </p:nvSpPr>
        <p:spPr>
          <a:xfrm>
            <a:off x="8053322" y="6356351"/>
            <a:ext cx="2844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1D686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/>
          <p:nvPr>
            <p:ph type="title"/>
          </p:nvPr>
        </p:nvSpPr>
        <p:spPr>
          <a:xfrm>
            <a:off x="1294150" y="381000"/>
            <a:ext cx="9603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03" name="Shape 303"/>
          <p:cNvSpPr txBox="1"/>
          <p:nvPr>
            <p:ph idx="1" type="body"/>
          </p:nvPr>
        </p:nvSpPr>
        <p:spPr>
          <a:xfrm>
            <a:off x="1294150" y="1676399"/>
            <a:ext cx="4702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6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6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6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6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4" name="Shape 304"/>
          <p:cNvSpPr txBox="1"/>
          <p:nvPr>
            <p:ph idx="2" type="body"/>
          </p:nvPr>
        </p:nvSpPr>
        <p:spPr>
          <a:xfrm>
            <a:off x="1294150" y="2516457"/>
            <a:ext cx="4702200" cy="36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84137" lvl="0" marL="223837" marR="0" rtl="0" algn="l">
              <a:lnSpc>
                <a:spcPct val="90000"/>
              </a:lnSpc>
              <a:spcBef>
                <a:spcPts val="16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9219" lvl="1" marL="502919" marR="0" rtl="0" algn="l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16840" lvl="2" marL="777240" marR="0" rtl="0" algn="l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37160" lvl="3" marL="1051560" marR="0" rtl="0" algn="l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32080" lvl="4" marL="1325880" marR="0" rtl="0" algn="l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0" lvl="5" marL="1600200" marR="0" rtl="0" algn="l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34620" lvl="6" marL="1874520" marR="0" rtl="0" algn="l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9539" lvl="7" marL="2148840" marR="0" rtl="0" algn="l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37160" lvl="8" marL="2423160" marR="0" rtl="0" algn="l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5" name="Shape 305"/>
          <p:cNvSpPr txBox="1"/>
          <p:nvPr>
            <p:ph idx="3" type="body"/>
          </p:nvPr>
        </p:nvSpPr>
        <p:spPr>
          <a:xfrm>
            <a:off x="6193366" y="1676399"/>
            <a:ext cx="4704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6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6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6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6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6" name="Shape 306"/>
          <p:cNvSpPr txBox="1"/>
          <p:nvPr>
            <p:ph idx="4" type="body"/>
          </p:nvPr>
        </p:nvSpPr>
        <p:spPr>
          <a:xfrm>
            <a:off x="6193366" y="2516457"/>
            <a:ext cx="4704600" cy="36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84137" lvl="0" marL="223837" marR="0" rtl="0" algn="l">
              <a:lnSpc>
                <a:spcPct val="90000"/>
              </a:lnSpc>
              <a:spcBef>
                <a:spcPts val="16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9219" lvl="1" marL="502919" marR="0" rtl="0" algn="l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16840" lvl="2" marL="777240" marR="0" rtl="0" algn="l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37160" lvl="3" marL="1051560" marR="0" rtl="0" algn="l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32080" lvl="4" marL="1325880" marR="0" rtl="0" algn="l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0" lvl="5" marL="1600200" marR="0" rtl="0" algn="l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34620" lvl="6" marL="1874520" marR="0" rtl="0" algn="l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9539" lvl="7" marL="2148840" marR="0" rtl="0" algn="l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37160" lvl="8" marL="2423160" marR="0" rtl="0" algn="l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7" name="Shape 307"/>
          <p:cNvSpPr txBox="1"/>
          <p:nvPr>
            <p:ph idx="10" type="dt"/>
          </p:nvPr>
        </p:nvSpPr>
        <p:spPr>
          <a:xfrm>
            <a:off x="1272112" y="6356351"/>
            <a:ext cx="2844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8" name="Shape 308"/>
          <p:cNvSpPr txBox="1"/>
          <p:nvPr>
            <p:ph idx="11" type="ftr"/>
          </p:nvPr>
        </p:nvSpPr>
        <p:spPr>
          <a:xfrm>
            <a:off x="4165599" y="6356351"/>
            <a:ext cx="38607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9" name="Shape 309"/>
          <p:cNvSpPr txBox="1"/>
          <p:nvPr>
            <p:ph idx="12" type="sldNum"/>
          </p:nvPr>
        </p:nvSpPr>
        <p:spPr>
          <a:xfrm>
            <a:off x="8053322" y="6356351"/>
            <a:ext cx="2844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1D686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/>
          <p:nvPr>
            <p:ph idx="10" type="dt"/>
          </p:nvPr>
        </p:nvSpPr>
        <p:spPr>
          <a:xfrm>
            <a:off x="1272112" y="6356351"/>
            <a:ext cx="2844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2" name="Shape 312"/>
          <p:cNvSpPr txBox="1"/>
          <p:nvPr>
            <p:ph idx="11" type="ftr"/>
          </p:nvPr>
        </p:nvSpPr>
        <p:spPr>
          <a:xfrm>
            <a:off x="4165599" y="6356351"/>
            <a:ext cx="38607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3" name="Shape 313"/>
          <p:cNvSpPr txBox="1"/>
          <p:nvPr>
            <p:ph idx="12" type="sldNum"/>
          </p:nvPr>
        </p:nvSpPr>
        <p:spPr>
          <a:xfrm>
            <a:off x="8053322" y="6356351"/>
            <a:ext cx="2844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1D686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/>
          <p:nvPr>
            <p:ph type="title"/>
          </p:nvPr>
        </p:nvSpPr>
        <p:spPr>
          <a:xfrm>
            <a:off x="7772835" y="1676400"/>
            <a:ext cx="38109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16" name="Shape 316"/>
          <p:cNvSpPr txBox="1"/>
          <p:nvPr>
            <p:ph idx="1" type="body"/>
          </p:nvPr>
        </p:nvSpPr>
        <p:spPr>
          <a:xfrm>
            <a:off x="1294150" y="685800"/>
            <a:ext cx="61737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71437" lvl="0" marL="223837" marR="0" rtl="0" algn="l">
              <a:lnSpc>
                <a:spcPct val="90000"/>
              </a:lnSpc>
              <a:spcBef>
                <a:spcPts val="16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9219" lvl="1" marL="502919" marR="0" rtl="0" algn="l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16840" lvl="2" marL="777240" marR="0" rtl="0" algn="l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37160" lvl="3" marL="1051560" marR="0" rtl="0" algn="l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32080" lvl="4" marL="1325880" marR="0" rtl="0" algn="l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0" lvl="5" marL="1600200" marR="0" rtl="0" algn="l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34620" lvl="6" marL="1874520" marR="0" rtl="0" algn="l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9539" lvl="7" marL="2148840" marR="0" rtl="0" algn="l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37160" lvl="8" marL="2423160" marR="0" rtl="0" algn="l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7" name="Shape 317"/>
          <p:cNvSpPr txBox="1"/>
          <p:nvPr>
            <p:ph idx="2" type="body"/>
          </p:nvPr>
        </p:nvSpPr>
        <p:spPr>
          <a:xfrm>
            <a:off x="7772835" y="4191000"/>
            <a:ext cx="38109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60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6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6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6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6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8" name="Shape 318"/>
          <p:cNvSpPr txBox="1"/>
          <p:nvPr>
            <p:ph idx="10" type="dt"/>
          </p:nvPr>
        </p:nvSpPr>
        <p:spPr>
          <a:xfrm>
            <a:off x="1272112" y="6356351"/>
            <a:ext cx="2844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9" name="Shape 319"/>
          <p:cNvSpPr txBox="1"/>
          <p:nvPr>
            <p:ph idx="11" type="ftr"/>
          </p:nvPr>
        </p:nvSpPr>
        <p:spPr>
          <a:xfrm>
            <a:off x="4165599" y="6356351"/>
            <a:ext cx="38607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0" name="Shape 320"/>
          <p:cNvSpPr txBox="1"/>
          <p:nvPr>
            <p:ph idx="12" type="sldNum"/>
          </p:nvPr>
        </p:nvSpPr>
        <p:spPr>
          <a:xfrm>
            <a:off x="8053322" y="6356351"/>
            <a:ext cx="2844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1D686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/>
          <p:nvPr>
            <p:ph type="title"/>
          </p:nvPr>
        </p:nvSpPr>
        <p:spPr>
          <a:xfrm>
            <a:off x="7772835" y="1676400"/>
            <a:ext cx="38109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descr="An empty placeholder to add an image. Click on the placeholder and select the image that you wish to add." id="323" name="Shape 323"/>
          <p:cNvSpPr/>
          <p:nvPr>
            <p:ph idx="2" type="pic"/>
          </p:nvPr>
        </p:nvSpPr>
        <p:spPr>
          <a:xfrm>
            <a:off x="1522808" y="0"/>
            <a:ext cx="59451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16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6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6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6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6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4" name="Shape 324"/>
          <p:cNvSpPr txBox="1"/>
          <p:nvPr>
            <p:ph idx="1" type="body"/>
          </p:nvPr>
        </p:nvSpPr>
        <p:spPr>
          <a:xfrm>
            <a:off x="7772835" y="4191000"/>
            <a:ext cx="38109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60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6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6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6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6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/>
          <p:nvPr>
            <p:ph type="title"/>
          </p:nvPr>
        </p:nvSpPr>
        <p:spPr>
          <a:xfrm>
            <a:off x="1294150" y="381000"/>
            <a:ext cx="9603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27" name="Shape 327"/>
          <p:cNvSpPr txBox="1"/>
          <p:nvPr>
            <p:ph idx="1" type="body"/>
          </p:nvPr>
        </p:nvSpPr>
        <p:spPr>
          <a:xfrm rot="5400000">
            <a:off x="3848151" y="-877500"/>
            <a:ext cx="4495800" cy="9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71437" lvl="0" marL="223837" marR="0" rtl="0" algn="l">
              <a:lnSpc>
                <a:spcPct val="90000"/>
              </a:lnSpc>
              <a:spcBef>
                <a:spcPts val="16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9219" lvl="1" marL="502919" marR="0" rtl="0" algn="l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16840" lvl="2" marL="777240" marR="0" rtl="0" algn="l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37160" lvl="3" marL="1051560" marR="0" rtl="0" algn="l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32080" lvl="4" marL="1325880" marR="0" rtl="0" algn="l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0" lvl="5" marL="1600200" marR="0" rtl="0" algn="l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34620" lvl="6" marL="1874520" marR="0" rtl="0" algn="l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9539" lvl="7" marL="2148840" marR="0" rtl="0" algn="l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37160" lvl="8" marL="2423160" marR="0" rtl="0" algn="l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8" name="Shape 328"/>
          <p:cNvSpPr txBox="1"/>
          <p:nvPr>
            <p:ph idx="10" type="dt"/>
          </p:nvPr>
        </p:nvSpPr>
        <p:spPr>
          <a:xfrm>
            <a:off x="1272112" y="6356351"/>
            <a:ext cx="2844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9" name="Shape 329"/>
          <p:cNvSpPr txBox="1"/>
          <p:nvPr>
            <p:ph idx="11" type="ftr"/>
          </p:nvPr>
        </p:nvSpPr>
        <p:spPr>
          <a:xfrm>
            <a:off x="4165599" y="6356351"/>
            <a:ext cx="38607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0" name="Shape 330"/>
          <p:cNvSpPr txBox="1"/>
          <p:nvPr>
            <p:ph idx="12" type="sldNum"/>
          </p:nvPr>
        </p:nvSpPr>
        <p:spPr>
          <a:xfrm>
            <a:off x="8053322" y="6356351"/>
            <a:ext cx="2844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1D686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/>
          <p:nvPr>
            <p:ph type="title"/>
          </p:nvPr>
        </p:nvSpPr>
        <p:spPr>
          <a:xfrm rot="5400000">
            <a:off x="7811648" y="2323800"/>
            <a:ext cx="5791200" cy="1905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33" name="Shape 333"/>
          <p:cNvSpPr txBox="1"/>
          <p:nvPr>
            <p:ph idx="1" type="body"/>
          </p:nvPr>
        </p:nvSpPr>
        <p:spPr>
          <a:xfrm rot="5400000">
            <a:off x="2552564" y="-877350"/>
            <a:ext cx="5791200" cy="83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71437" lvl="0" marL="223837" marR="0" rtl="0" algn="l">
              <a:lnSpc>
                <a:spcPct val="90000"/>
              </a:lnSpc>
              <a:spcBef>
                <a:spcPts val="16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9219" lvl="1" marL="502919" marR="0" rtl="0" algn="l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16840" lvl="2" marL="777240" marR="0" rtl="0" algn="l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37160" lvl="3" marL="1051560" marR="0" rtl="0" algn="l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32080" lvl="4" marL="1325880" marR="0" rtl="0" algn="l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0" lvl="5" marL="1600200" marR="0" rtl="0" algn="l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34620" lvl="6" marL="1874520" marR="0" rtl="0" algn="l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9539" lvl="7" marL="2148840" marR="0" rtl="0" algn="l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37160" lvl="8" marL="2423160" marR="0" rtl="0" algn="l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4" name="Shape 334"/>
          <p:cNvSpPr txBox="1"/>
          <p:nvPr>
            <p:ph idx="10" type="dt"/>
          </p:nvPr>
        </p:nvSpPr>
        <p:spPr>
          <a:xfrm>
            <a:off x="1272112" y="6356351"/>
            <a:ext cx="2844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5" name="Shape 335"/>
          <p:cNvSpPr txBox="1"/>
          <p:nvPr>
            <p:ph idx="11" type="ftr"/>
          </p:nvPr>
        </p:nvSpPr>
        <p:spPr>
          <a:xfrm>
            <a:off x="4165599" y="6356351"/>
            <a:ext cx="38607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6" name="Shape 336"/>
          <p:cNvSpPr txBox="1"/>
          <p:nvPr>
            <p:ph idx="12" type="sldNum"/>
          </p:nvPr>
        </p:nvSpPr>
        <p:spPr>
          <a:xfrm>
            <a:off x="8053322" y="6356351"/>
            <a:ext cx="2844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1D686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2" type="body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3" type="body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4" type="body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4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8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2" type="body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7" name="Shape 67"/>
          <p:cNvSpPr/>
          <p:nvPr>
            <p:ph idx="2" type="pic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46.xml"/><Relationship Id="rId1" Type="http://schemas.openxmlformats.org/officeDocument/2006/relationships/image" Target="../media/image00.png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2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1251677" y="382385"/>
            <a:ext cx="10178400" cy="14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rIns="121875" tIns="1218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SzPct val="37254"/>
              <a:buFont typeface="Impact"/>
              <a:buNone/>
              <a:defRPr b="0" i="0" sz="5100" u="none" cap="none" strike="noStrik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rtl="0">
              <a:spcBef>
                <a:spcPts val="0"/>
              </a:spcBef>
              <a:buSzPct val="79166"/>
              <a:buNone/>
              <a:defRPr sz="2400"/>
            </a:lvl2pPr>
            <a:lvl3pPr indent="0" lvl="2" rtl="0">
              <a:spcBef>
                <a:spcPts val="0"/>
              </a:spcBef>
              <a:buSzPct val="79166"/>
              <a:buNone/>
              <a:defRPr sz="2400"/>
            </a:lvl3pPr>
            <a:lvl4pPr indent="0" lvl="3" rtl="0">
              <a:spcBef>
                <a:spcPts val="0"/>
              </a:spcBef>
              <a:buSzPct val="79166"/>
              <a:buNone/>
              <a:defRPr sz="2400"/>
            </a:lvl4pPr>
            <a:lvl5pPr indent="0" lvl="4" rtl="0">
              <a:spcBef>
                <a:spcPts val="0"/>
              </a:spcBef>
              <a:buSzPct val="79166"/>
              <a:buNone/>
              <a:defRPr sz="2400"/>
            </a:lvl5pPr>
            <a:lvl6pPr indent="0" lvl="5" rtl="0">
              <a:spcBef>
                <a:spcPts val="0"/>
              </a:spcBef>
              <a:buSzPct val="79166"/>
              <a:buNone/>
              <a:defRPr sz="2400"/>
            </a:lvl6pPr>
            <a:lvl7pPr indent="0" lvl="6" rtl="0">
              <a:spcBef>
                <a:spcPts val="0"/>
              </a:spcBef>
              <a:buSzPct val="79166"/>
              <a:buNone/>
              <a:defRPr sz="2400"/>
            </a:lvl7pPr>
            <a:lvl8pPr indent="0" lvl="7" rtl="0">
              <a:spcBef>
                <a:spcPts val="0"/>
              </a:spcBef>
              <a:buSzPct val="79166"/>
              <a:buNone/>
              <a:defRPr sz="2400"/>
            </a:lvl8pPr>
            <a:lvl9pPr indent="0" lvl="8" rtl="0">
              <a:spcBef>
                <a:spcPts val="0"/>
              </a:spcBef>
              <a:buSzPct val="79166"/>
              <a:buNone/>
              <a:defRPr sz="2400"/>
            </a:lvl9pPr>
          </a:lstStyle>
          <a:p/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1251677" y="2286001"/>
            <a:ext cx="10178400" cy="35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rIns="121875" tIns="121875"/>
          <a:lstStyle>
            <a:lvl1pPr indent="-101600" lvl="0" marL="2286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114300" lvl="1" marL="6858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18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127000" lvl="2" marL="11430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39700" lvl="3" marL="16002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139700" lvl="4" marL="20574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139700" lvl="5" marL="25146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139700" lvl="6" marL="29718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39700" lvl="7" marL="34290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139700" lvl="8" marL="38862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0" type="dt"/>
          </p:nvPr>
        </p:nvSpPr>
        <p:spPr>
          <a:xfrm>
            <a:off x="1251677" y="6375678"/>
            <a:ext cx="23295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rIns="121875" tIns="12187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58333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048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26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4876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1" type="ftr"/>
          </p:nvPr>
        </p:nvSpPr>
        <p:spPr>
          <a:xfrm>
            <a:off x="4038600" y="6375678"/>
            <a:ext cx="4114800" cy="3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rIns="121875" tIns="12187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58333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048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26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4876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2" type="sldNum"/>
          </p:nvPr>
        </p:nvSpPr>
        <p:spPr>
          <a:xfrm>
            <a:off x="8610601" y="6375678"/>
            <a:ext cx="2819100" cy="3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rIns="121875" tIns="609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  <p:sp>
        <p:nvSpPr>
          <p:cNvPr id="90" name="Shape 90" title="Left scallop edge"/>
          <p:cNvSpPr/>
          <p:nvPr/>
        </p:nvSpPr>
        <p:spPr>
          <a:xfrm>
            <a:off x="0" y="0"/>
            <a:ext cx="886200" cy="6858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96129" y="0"/>
                </a:lnTo>
                <a:lnTo>
                  <a:pt x="96344" y="1194"/>
                </a:lnTo>
                <a:lnTo>
                  <a:pt x="97419" y="2250"/>
                </a:lnTo>
                <a:lnTo>
                  <a:pt x="98924" y="3166"/>
                </a:lnTo>
                <a:lnTo>
                  <a:pt x="100860" y="3972"/>
                </a:lnTo>
                <a:lnTo>
                  <a:pt x="103010" y="4694"/>
                </a:lnTo>
                <a:lnTo>
                  <a:pt x="105591" y="5333"/>
                </a:lnTo>
                <a:lnTo>
                  <a:pt x="108172" y="6000"/>
                </a:lnTo>
                <a:lnTo>
                  <a:pt x="110752" y="6666"/>
                </a:lnTo>
                <a:lnTo>
                  <a:pt x="112903" y="7305"/>
                </a:lnTo>
                <a:lnTo>
                  <a:pt x="115053" y="8027"/>
                </a:lnTo>
                <a:lnTo>
                  <a:pt x="117204" y="8833"/>
                </a:lnTo>
                <a:lnTo>
                  <a:pt x="118709" y="9750"/>
                </a:lnTo>
                <a:lnTo>
                  <a:pt x="119569" y="10805"/>
                </a:lnTo>
                <a:lnTo>
                  <a:pt x="120000" y="12000"/>
                </a:lnTo>
                <a:lnTo>
                  <a:pt x="119569" y="13194"/>
                </a:lnTo>
                <a:lnTo>
                  <a:pt x="118709" y="14250"/>
                </a:lnTo>
                <a:lnTo>
                  <a:pt x="117204" y="15166"/>
                </a:lnTo>
                <a:lnTo>
                  <a:pt x="115053" y="15972"/>
                </a:lnTo>
                <a:lnTo>
                  <a:pt x="112903" y="16694"/>
                </a:lnTo>
                <a:lnTo>
                  <a:pt x="110752" y="17333"/>
                </a:lnTo>
                <a:lnTo>
                  <a:pt x="108172" y="18000"/>
                </a:lnTo>
                <a:lnTo>
                  <a:pt x="105591" y="18666"/>
                </a:lnTo>
                <a:lnTo>
                  <a:pt x="103010" y="19305"/>
                </a:lnTo>
                <a:lnTo>
                  <a:pt x="100860" y="20027"/>
                </a:lnTo>
                <a:lnTo>
                  <a:pt x="98924" y="20833"/>
                </a:lnTo>
                <a:lnTo>
                  <a:pt x="97419" y="21750"/>
                </a:lnTo>
                <a:lnTo>
                  <a:pt x="96344" y="22805"/>
                </a:lnTo>
                <a:lnTo>
                  <a:pt x="96129" y="24000"/>
                </a:lnTo>
                <a:lnTo>
                  <a:pt x="96344" y="25194"/>
                </a:lnTo>
                <a:lnTo>
                  <a:pt x="97419" y="26250"/>
                </a:lnTo>
                <a:lnTo>
                  <a:pt x="98924" y="27166"/>
                </a:lnTo>
                <a:lnTo>
                  <a:pt x="100860" y="27972"/>
                </a:lnTo>
                <a:lnTo>
                  <a:pt x="103010" y="28694"/>
                </a:lnTo>
                <a:lnTo>
                  <a:pt x="105591" y="29333"/>
                </a:lnTo>
                <a:lnTo>
                  <a:pt x="108172" y="30000"/>
                </a:lnTo>
                <a:lnTo>
                  <a:pt x="110752" y="30666"/>
                </a:lnTo>
                <a:lnTo>
                  <a:pt x="112903" y="31305"/>
                </a:lnTo>
                <a:lnTo>
                  <a:pt x="115053" y="32027"/>
                </a:lnTo>
                <a:lnTo>
                  <a:pt x="117204" y="32833"/>
                </a:lnTo>
                <a:lnTo>
                  <a:pt x="118709" y="33750"/>
                </a:lnTo>
                <a:lnTo>
                  <a:pt x="119569" y="34805"/>
                </a:lnTo>
                <a:lnTo>
                  <a:pt x="120000" y="36000"/>
                </a:lnTo>
                <a:lnTo>
                  <a:pt x="119569" y="37194"/>
                </a:lnTo>
                <a:lnTo>
                  <a:pt x="118709" y="38250"/>
                </a:lnTo>
                <a:lnTo>
                  <a:pt x="117204" y="39166"/>
                </a:lnTo>
                <a:lnTo>
                  <a:pt x="115053" y="39972"/>
                </a:lnTo>
                <a:lnTo>
                  <a:pt x="112903" y="40694"/>
                </a:lnTo>
                <a:lnTo>
                  <a:pt x="110752" y="41333"/>
                </a:lnTo>
                <a:lnTo>
                  <a:pt x="108172" y="42000"/>
                </a:lnTo>
                <a:lnTo>
                  <a:pt x="105591" y="42666"/>
                </a:lnTo>
                <a:lnTo>
                  <a:pt x="103010" y="43305"/>
                </a:lnTo>
                <a:lnTo>
                  <a:pt x="100860" y="44027"/>
                </a:lnTo>
                <a:lnTo>
                  <a:pt x="98924" y="44833"/>
                </a:lnTo>
                <a:lnTo>
                  <a:pt x="97419" y="45750"/>
                </a:lnTo>
                <a:lnTo>
                  <a:pt x="96344" y="46805"/>
                </a:lnTo>
                <a:lnTo>
                  <a:pt x="96129" y="48000"/>
                </a:lnTo>
                <a:lnTo>
                  <a:pt x="96344" y="49194"/>
                </a:lnTo>
                <a:lnTo>
                  <a:pt x="97419" y="50250"/>
                </a:lnTo>
                <a:lnTo>
                  <a:pt x="98924" y="51166"/>
                </a:lnTo>
                <a:lnTo>
                  <a:pt x="100860" y="51972"/>
                </a:lnTo>
                <a:lnTo>
                  <a:pt x="103010" y="52694"/>
                </a:lnTo>
                <a:lnTo>
                  <a:pt x="105591" y="53333"/>
                </a:lnTo>
                <a:lnTo>
                  <a:pt x="108172" y="54000"/>
                </a:lnTo>
                <a:lnTo>
                  <a:pt x="110752" y="54666"/>
                </a:lnTo>
                <a:lnTo>
                  <a:pt x="112903" y="55305"/>
                </a:lnTo>
                <a:lnTo>
                  <a:pt x="115053" y="56027"/>
                </a:lnTo>
                <a:lnTo>
                  <a:pt x="117204" y="56833"/>
                </a:lnTo>
                <a:lnTo>
                  <a:pt x="118709" y="57750"/>
                </a:lnTo>
                <a:lnTo>
                  <a:pt x="119569" y="58805"/>
                </a:lnTo>
                <a:lnTo>
                  <a:pt x="120000" y="59972"/>
                </a:lnTo>
                <a:lnTo>
                  <a:pt x="119569" y="61194"/>
                </a:lnTo>
                <a:lnTo>
                  <a:pt x="118709" y="62250"/>
                </a:lnTo>
                <a:lnTo>
                  <a:pt x="117204" y="63166"/>
                </a:lnTo>
                <a:lnTo>
                  <a:pt x="115053" y="63972"/>
                </a:lnTo>
                <a:lnTo>
                  <a:pt x="112903" y="64694"/>
                </a:lnTo>
                <a:lnTo>
                  <a:pt x="110752" y="65333"/>
                </a:lnTo>
                <a:lnTo>
                  <a:pt x="108172" y="66000"/>
                </a:lnTo>
                <a:lnTo>
                  <a:pt x="105591" y="66666"/>
                </a:lnTo>
                <a:lnTo>
                  <a:pt x="103010" y="67305"/>
                </a:lnTo>
                <a:lnTo>
                  <a:pt x="100860" y="68027"/>
                </a:lnTo>
                <a:lnTo>
                  <a:pt x="98924" y="68833"/>
                </a:lnTo>
                <a:lnTo>
                  <a:pt x="97419" y="69750"/>
                </a:lnTo>
                <a:lnTo>
                  <a:pt x="96344" y="70805"/>
                </a:lnTo>
                <a:lnTo>
                  <a:pt x="96129" y="72000"/>
                </a:lnTo>
                <a:lnTo>
                  <a:pt x="96344" y="73194"/>
                </a:lnTo>
                <a:lnTo>
                  <a:pt x="97419" y="74250"/>
                </a:lnTo>
                <a:lnTo>
                  <a:pt x="98924" y="75166"/>
                </a:lnTo>
                <a:lnTo>
                  <a:pt x="100860" y="75972"/>
                </a:lnTo>
                <a:lnTo>
                  <a:pt x="103010" y="76694"/>
                </a:lnTo>
                <a:lnTo>
                  <a:pt x="105591" y="77333"/>
                </a:lnTo>
                <a:lnTo>
                  <a:pt x="110752" y="78666"/>
                </a:lnTo>
                <a:lnTo>
                  <a:pt x="112903" y="79305"/>
                </a:lnTo>
                <a:lnTo>
                  <a:pt x="115053" y="80027"/>
                </a:lnTo>
                <a:lnTo>
                  <a:pt x="117204" y="80833"/>
                </a:lnTo>
                <a:lnTo>
                  <a:pt x="118709" y="81750"/>
                </a:lnTo>
                <a:lnTo>
                  <a:pt x="119569" y="82805"/>
                </a:lnTo>
                <a:lnTo>
                  <a:pt x="120000" y="84000"/>
                </a:lnTo>
                <a:lnTo>
                  <a:pt x="119569" y="85194"/>
                </a:lnTo>
                <a:lnTo>
                  <a:pt x="118709" y="86250"/>
                </a:lnTo>
                <a:lnTo>
                  <a:pt x="117204" y="87166"/>
                </a:lnTo>
                <a:lnTo>
                  <a:pt x="115053" y="87972"/>
                </a:lnTo>
                <a:lnTo>
                  <a:pt x="112903" y="88694"/>
                </a:lnTo>
                <a:lnTo>
                  <a:pt x="110752" y="89333"/>
                </a:lnTo>
                <a:lnTo>
                  <a:pt x="108172" y="90000"/>
                </a:lnTo>
                <a:lnTo>
                  <a:pt x="105591" y="90666"/>
                </a:lnTo>
                <a:lnTo>
                  <a:pt x="103010" y="91305"/>
                </a:lnTo>
                <a:lnTo>
                  <a:pt x="100860" y="92027"/>
                </a:lnTo>
                <a:lnTo>
                  <a:pt x="98924" y="92833"/>
                </a:lnTo>
                <a:lnTo>
                  <a:pt x="97419" y="93750"/>
                </a:lnTo>
                <a:lnTo>
                  <a:pt x="96344" y="94805"/>
                </a:lnTo>
                <a:lnTo>
                  <a:pt x="96129" y="96000"/>
                </a:lnTo>
                <a:lnTo>
                  <a:pt x="96344" y="97194"/>
                </a:lnTo>
                <a:lnTo>
                  <a:pt x="97419" y="98250"/>
                </a:lnTo>
                <a:lnTo>
                  <a:pt x="98924" y="99166"/>
                </a:lnTo>
                <a:lnTo>
                  <a:pt x="100860" y="99972"/>
                </a:lnTo>
                <a:lnTo>
                  <a:pt x="103010" y="100694"/>
                </a:lnTo>
                <a:lnTo>
                  <a:pt x="105591" y="101333"/>
                </a:lnTo>
                <a:lnTo>
                  <a:pt x="108172" y="102000"/>
                </a:lnTo>
                <a:lnTo>
                  <a:pt x="110752" y="102666"/>
                </a:lnTo>
                <a:lnTo>
                  <a:pt x="112903" y="103305"/>
                </a:lnTo>
                <a:lnTo>
                  <a:pt x="115053" y="104027"/>
                </a:lnTo>
                <a:lnTo>
                  <a:pt x="117204" y="104833"/>
                </a:lnTo>
                <a:lnTo>
                  <a:pt x="118709" y="105750"/>
                </a:lnTo>
                <a:lnTo>
                  <a:pt x="119569" y="106805"/>
                </a:lnTo>
                <a:lnTo>
                  <a:pt x="120000" y="108000"/>
                </a:lnTo>
                <a:lnTo>
                  <a:pt x="119569" y="109194"/>
                </a:lnTo>
                <a:lnTo>
                  <a:pt x="118709" y="110250"/>
                </a:lnTo>
                <a:lnTo>
                  <a:pt x="117204" y="111166"/>
                </a:lnTo>
                <a:lnTo>
                  <a:pt x="115053" y="111972"/>
                </a:lnTo>
                <a:lnTo>
                  <a:pt x="112903" y="112694"/>
                </a:lnTo>
                <a:lnTo>
                  <a:pt x="110752" y="113333"/>
                </a:lnTo>
                <a:lnTo>
                  <a:pt x="108172" y="114000"/>
                </a:lnTo>
                <a:lnTo>
                  <a:pt x="105591" y="114666"/>
                </a:lnTo>
                <a:lnTo>
                  <a:pt x="103010" y="115305"/>
                </a:lnTo>
                <a:lnTo>
                  <a:pt x="100860" y="116027"/>
                </a:lnTo>
                <a:lnTo>
                  <a:pt x="98924" y="116833"/>
                </a:lnTo>
                <a:lnTo>
                  <a:pt x="97419" y="117750"/>
                </a:lnTo>
                <a:lnTo>
                  <a:pt x="96344" y="118805"/>
                </a:lnTo>
                <a:lnTo>
                  <a:pt x="96129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91" name="Shape 91" title="right edge border"/>
          <p:cNvSpPr/>
          <p:nvPr/>
        </p:nvSpPr>
        <p:spPr>
          <a:xfrm>
            <a:off x="11908536" y="0"/>
            <a:ext cx="28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21875" lIns="121875" rIns="121875" tIns="1218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2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1251677" y="382385"/>
            <a:ext cx="10178400" cy="14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rIns="121900" tIns="121900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SzPct val="37254"/>
              <a:buFont typeface="Impact"/>
              <a:buNone/>
              <a:defRPr b="0" i="0" sz="5100" u="none" cap="none" strike="noStrik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rtl="0">
              <a:spcBef>
                <a:spcPts val="0"/>
              </a:spcBef>
              <a:buSzPct val="79166"/>
              <a:buNone/>
              <a:defRPr sz="2400"/>
            </a:lvl2pPr>
            <a:lvl3pPr indent="0" lvl="2" rtl="0">
              <a:spcBef>
                <a:spcPts val="0"/>
              </a:spcBef>
              <a:buSzPct val="79166"/>
              <a:buNone/>
              <a:defRPr sz="2400"/>
            </a:lvl3pPr>
            <a:lvl4pPr indent="0" lvl="3" rtl="0">
              <a:spcBef>
                <a:spcPts val="0"/>
              </a:spcBef>
              <a:buSzPct val="79166"/>
              <a:buNone/>
              <a:defRPr sz="2400"/>
            </a:lvl4pPr>
            <a:lvl5pPr indent="0" lvl="4" rtl="0">
              <a:spcBef>
                <a:spcPts val="0"/>
              </a:spcBef>
              <a:buSzPct val="79166"/>
              <a:buNone/>
              <a:defRPr sz="2400"/>
            </a:lvl5pPr>
            <a:lvl6pPr indent="0" lvl="5" rtl="0">
              <a:spcBef>
                <a:spcPts val="0"/>
              </a:spcBef>
              <a:buSzPct val="79166"/>
              <a:buNone/>
              <a:defRPr sz="2400"/>
            </a:lvl6pPr>
            <a:lvl7pPr indent="0" lvl="6" rtl="0">
              <a:spcBef>
                <a:spcPts val="0"/>
              </a:spcBef>
              <a:buSzPct val="79166"/>
              <a:buNone/>
              <a:defRPr sz="2400"/>
            </a:lvl7pPr>
            <a:lvl8pPr indent="0" lvl="7" rtl="0">
              <a:spcBef>
                <a:spcPts val="0"/>
              </a:spcBef>
              <a:buSzPct val="79166"/>
              <a:buNone/>
              <a:defRPr sz="2400"/>
            </a:lvl8pPr>
            <a:lvl9pPr indent="0" lvl="8" rtl="0">
              <a:spcBef>
                <a:spcPts val="0"/>
              </a:spcBef>
              <a:buSzPct val="79166"/>
              <a:buNone/>
              <a:defRPr sz="2400"/>
            </a:lvl9pPr>
          </a:lstStyle>
          <a:p/>
        </p:txBody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1251677" y="2286001"/>
            <a:ext cx="10178400" cy="35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rIns="121900" tIns="121900"/>
          <a:lstStyle>
            <a:lvl1pPr indent="-101600" lvl="0" marL="2286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114300" lvl="1" marL="6858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18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127000" lvl="2" marL="11430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39700" lvl="3" marL="16002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139700" lvl="4" marL="20574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139700" lvl="5" marL="25146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139700" lvl="6" marL="29718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39700" lvl="7" marL="34290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139700" lvl="8" marL="3886200" marR="0" rtl="0" algn="l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77" name="Shape 177"/>
          <p:cNvSpPr txBox="1"/>
          <p:nvPr>
            <p:ph idx="10" type="dt"/>
          </p:nvPr>
        </p:nvSpPr>
        <p:spPr>
          <a:xfrm>
            <a:off x="1251677" y="6375678"/>
            <a:ext cx="23295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rIns="121900" tIns="121900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58333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048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26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4876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8" name="Shape 178"/>
          <p:cNvSpPr txBox="1"/>
          <p:nvPr>
            <p:ph idx="11" type="ftr"/>
          </p:nvPr>
        </p:nvSpPr>
        <p:spPr>
          <a:xfrm>
            <a:off x="4038600" y="6375678"/>
            <a:ext cx="4114800" cy="3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rIns="121900" tIns="121900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58333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048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26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4876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9" name="Shape 179"/>
          <p:cNvSpPr txBox="1"/>
          <p:nvPr>
            <p:ph idx="12" type="sldNum"/>
          </p:nvPr>
        </p:nvSpPr>
        <p:spPr>
          <a:xfrm>
            <a:off x="8610601" y="6375678"/>
            <a:ext cx="2819100" cy="3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rIns="121900" tIns="609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  <p:sp>
        <p:nvSpPr>
          <p:cNvPr id="180" name="Shape 180" title="Left scallop edge"/>
          <p:cNvSpPr/>
          <p:nvPr/>
        </p:nvSpPr>
        <p:spPr>
          <a:xfrm>
            <a:off x="0" y="0"/>
            <a:ext cx="885900" cy="6858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96129" y="0"/>
                </a:lnTo>
                <a:lnTo>
                  <a:pt x="96344" y="1194"/>
                </a:lnTo>
                <a:lnTo>
                  <a:pt x="97419" y="2250"/>
                </a:lnTo>
                <a:lnTo>
                  <a:pt x="98924" y="3166"/>
                </a:lnTo>
                <a:lnTo>
                  <a:pt x="100860" y="3972"/>
                </a:lnTo>
                <a:lnTo>
                  <a:pt x="103010" y="4694"/>
                </a:lnTo>
                <a:lnTo>
                  <a:pt x="105591" y="5333"/>
                </a:lnTo>
                <a:lnTo>
                  <a:pt x="108172" y="6000"/>
                </a:lnTo>
                <a:lnTo>
                  <a:pt x="110752" y="6666"/>
                </a:lnTo>
                <a:lnTo>
                  <a:pt x="112903" y="7305"/>
                </a:lnTo>
                <a:lnTo>
                  <a:pt x="115053" y="8027"/>
                </a:lnTo>
                <a:lnTo>
                  <a:pt x="117204" y="8833"/>
                </a:lnTo>
                <a:lnTo>
                  <a:pt x="118709" y="9750"/>
                </a:lnTo>
                <a:lnTo>
                  <a:pt x="119569" y="10805"/>
                </a:lnTo>
                <a:lnTo>
                  <a:pt x="120000" y="12000"/>
                </a:lnTo>
                <a:lnTo>
                  <a:pt x="119569" y="13194"/>
                </a:lnTo>
                <a:lnTo>
                  <a:pt x="118709" y="14250"/>
                </a:lnTo>
                <a:lnTo>
                  <a:pt x="117204" y="15166"/>
                </a:lnTo>
                <a:lnTo>
                  <a:pt x="115053" y="15972"/>
                </a:lnTo>
                <a:lnTo>
                  <a:pt x="112903" y="16694"/>
                </a:lnTo>
                <a:lnTo>
                  <a:pt x="110752" y="17333"/>
                </a:lnTo>
                <a:lnTo>
                  <a:pt x="108172" y="18000"/>
                </a:lnTo>
                <a:lnTo>
                  <a:pt x="105591" y="18666"/>
                </a:lnTo>
                <a:lnTo>
                  <a:pt x="103010" y="19305"/>
                </a:lnTo>
                <a:lnTo>
                  <a:pt x="100860" y="20027"/>
                </a:lnTo>
                <a:lnTo>
                  <a:pt x="98924" y="20833"/>
                </a:lnTo>
                <a:lnTo>
                  <a:pt x="97419" y="21750"/>
                </a:lnTo>
                <a:lnTo>
                  <a:pt x="96344" y="22805"/>
                </a:lnTo>
                <a:lnTo>
                  <a:pt x="96129" y="24000"/>
                </a:lnTo>
                <a:lnTo>
                  <a:pt x="96344" y="25194"/>
                </a:lnTo>
                <a:lnTo>
                  <a:pt x="97419" y="26250"/>
                </a:lnTo>
                <a:lnTo>
                  <a:pt x="98924" y="27166"/>
                </a:lnTo>
                <a:lnTo>
                  <a:pt x="100860" y="27972"/>
                </a:lnTo>
                <a:lnTo>
                  <a:pt x="103010" y="28694"/>
                </a:lnTo>
                <a:lnTo>
                  <a:pt x="105591" y="29333"/>
                </a:lnTo>
                <a:lnTo>
                  <a:pt x="108172" y="30000"/>
                </a:lnTo>
                <a:lnTo>
                  <a:pt x="110752" y="30666"/>
                </a:lnTo>
                <a:lnTo>
                  <a:pt x="112903" y="31305"/>
                </a:lnTo>
                <a:lnTo>
                  <a:pt x="115053" y="32027"/>
                </a:lnTo>
                <a:lnTo>
                  <a:pt x="117204" y="32833"/>
                </a:lnTo>
                <a:lnTo>
                  <a:pt x="118709" y="33750"/>
                </a:lnTo>
                <a:lnTo>
                  <a:pt x="119569" y="34805"/>
                </a:lnTo>
                <a:lnTo>
                  <a:pt x="120000" y="36000"/>
                </a:lnTo>
                <a:lnTo>
                  <a:pt x="119569" y="37194"/>
                </a:lnTo>
                <a:lnTo>
                  <a:pt x="118709" y="38250"/>
                </a:lnTo>
                <a:lnTo>
                  <a:pt x="117204" y="39166"/>
                </a:lnTo>
                <a:lnTo>
                  <a:pt x="115053" y="39972"/>
                </a:lnTo>
                <a:lnTo>
                  <a:pt x="112903" y="40694"/>
                </a:lnTo>
                <a:lnTo>
                  <a:pt x="110752" y="41333"/>
                </a:lnTo>
                <a:lnTo>
                  <a:pt x="108172" y="42000"/>
                </a:lnTo>
                <a:lnTo>
                  <a:pt x="105591" y="42666"/>
                </a:lnTo>
                <a:lnTo>
                  <a:pt x="103010" y="43305"/>
                </a:lnTo>
                <a:lnTo>
                  <a:pt x="100860" y="44027"/>
                </a:lnTo>
                <a:lnTo>
                  <a:pt x="98924" y="44833"/>
                </a:lnTo>
                <a:lnTo>
                  <a:pt x="97419" y="45750"/>
                </a:lnTo>
                <a:lnTo>
                  <a:pt x="96344" y="46805"/>
                </a:lnTo>
                <a:lnTo>
                  <a:pt x="96129" y="48000"/>
                </a:lnTo>
                <a:lnTo>
                  <a:pt x="96344" y="49194"/>
                </a:lnTo>
                <a:lnTo>
                  <a:pt x="97419" y="50250"/>
                </a:lnTo>
                <a:lnTo>
                  <a:pt x="98924" y="51166"/>
                </a:lnTo>
                <a:lnTo>
                  <a:pt x="100860" y="51972"/>
                </a:lnTo>
                <a:lnTo>
                  <a:pt x="103010" y="52694"/>
                </a:lnTo>
                <a:lnTo>
                  <a:pt x="105591" y="53333"/>
                </a:lnTo>
                <a:lnTo>
                  <a:pt x="108172" y="54000"/>
                </a:lnTo>
                <a:lnTo>
                  <a:pt x="110752" y="54666"/>
                </a:lnTo>
                <a:lnTo>
                  <a:pt x="112903" y="55305"/>
                </a:lnTo>
                <a:lnTo>
                  <a:pt x="115053" y="56027"/>
                </a:lnTo>
                <a:lnTo>
                  <a:pt x="117204" y="56833"/>
                </a:lnTo>
                <a:lnTo>
                  <a:pt x="118709" y="57750"/>
                </a:lnTo>
                <a:lnTo>
                  <a:pt x="119569" y="58805"/>
                </a:lnTo>
                <a:lnTo>
                  <a:pt x="120000" y="59972"/>
                </a:lnTo>
                <a:lnTo>
                  <a:pt x="119569" y="61194"/>
                </a:lnTo>
                <a:lnTo>
                  <a:pt x="118709" y="62250"/>
                </a:lnTo>
                <a:lnTo>
                  <a:pt x="117204" y="63166"/>
                </a:lnTo>
                <a:lnTo>
                  <a:pt x="115053" y="63972"/>
                </a:lnTo>
                <a:lnTo>
                  <a:pt x="112903" y="64694"/>
                </a:lnTo>
                <a:lnTo>
                  <a:pt x="110752" y="65333"/>
                </a:lnTo>
                <a:lnTo>
                  <a:pt x="108172" y="66000"/>
                </a:lnTo>
                <a:lnTo>
                  <a:pt x="105591" y="66666"/>
                </a:lnTo>
                <a:lnTo>
                  <a:pt x="103010" y="67305"/>
                </a:lnTo>
                <a:lnTo>
                  <a:pt x="100860" y="68027"/>
                </a:lnTo>
                <a:lnTo>
                  <a:pt x="98924" y="68833"/>
                </a:lnTo>
                <a:lnTo>
                  <a:pt x="97419" y="69750"/>
                </a:lnTo>
                <a:lnTo>
                  <a:pt x="96344" y="70805"/>
                </a:lnTo>
                <a:lnTo>
                  <a:pt x="96129" y="72000"/>
                </a:lnTo>
                <a:lnTo>
                  <a:pt x="96344" y="73194"/>
                </a:lnTo>
                <a:lnTo>
                  <a:pt x="97419" y="74250"/>
                </a:lnTo>
                <a:lnTo>
                  <a:pt x="98924" y="75166"/>
                </a:lnTo>
                <a:lnTo>
                  <a:pt x="100860" y="75972"/>
                </a:lnTo>
                <a:lnTo>
                  <a:pt x="103010" y="76694"/>
                </a:lnTo>
                <a:lnTo>
                  <a:pt x="105591" y="77333"/>
                </a:lnTo>
                <a:lnTo>
                  <a:pt x="110752" y="78666"/>
                </a:lnTo>
                <a:lnTo>
                  <a:pt x="112903" y="79305"/>
                </a:lnTo>
                <a:lnTo>
                  <a:pt x="115053" y="80027"/>
                </a:lnTo>
                <a:lnTo>
                  <a:pt x="117204" y="80833"/>
                </a:lnTo>
                <a:lnTo>
                  <a:pt x="118709" y="81750"/>
                </a:lnTo>
                <a:lnTo>
                  <a:pt x="119569" y="82805"/>
                </a:lnTo>
                <a:lnTo>
                  <a:pt x="120000" y="84000"/>
                </a:lnTo>
                <a:lnTo>
                  <a:pt x="119569" y="85194"/>
                </a:lnTo>
                <a:lnTo>
                  <a:pt x="118709" y="86250"/>
                </a:lnTo>
                <a:lnTo>
                  <a:pt x="117204" y="87166"/>
                </a:lnTo>
                <a:lnTo>
                  <a:pt x="115053" y="87972"/>
                </a:lnTo>
                <a:lnTo>
                  <a:pt x="112903" y="88694"/>
                </a:lnTo>
                <a:lnTo>
                  <a:pt x="110752" y="89333"/>
                </a:lnTo>
                <a:lnTo>
                  <a:pt x="108172" y="90000"/>
                </a:lnTo>
                <a:lnTo>
                  <a:pt x="105591" y="90666"/>
                </a:lnTo>
                <a:lnTo>
                  <a:pt x="103010" y="91305"/>
                </a:lnTo>
                <a:lnTo>
                  <a:pt x="100860" y="92027"/>
                </a:lnTo>
                <a:lnTo>
                  <a:pt x="98924" y="92833"/>
                </a:lnTo>
                <a:lnTo>
                  <a:pt x="97419" y="93750"/>
                </a:lnTo>
                <a:lnTo>
                  <a:pt x="96344" y="94805"/>
                </a:lnTo>
                <a:lnTo>
                  <a:pt x="96129" y="96000"/>
                </a:lnTo>
                <a:lnTo>
                  <a:pt x="96344" y="97194"/>
                </a:lnTo>
                <a:lnTo>
                  <a:pt x="97419" y="98250"/>
                </a:lnTo>
                <a:lnTo>
                  <a:pt x="98924" y="99166"/>
                </a:lnTo>
                <a:lnTo>
                  <a:pt x="100860" y="99972"/>
                </a:lnTo>
                <a:lnTo>
                  <a:pt x="103010" y="100694"/>
                </a:lnTo>
                <a:lnTo>
                  <a:pt x="105591" y="101333"/>
                </a:lnTo>
                <a:lnTo>
                  <a:pt x="108172" y="102000"/>
                </a:lnTo>
                <a:lnTo>
                  <a:pt x="110752" y="102666"/>
                </a:lnTo>
                <a:lnTo>
                  <a:pt x="112903" y="103305"/>
                </a:lnTo>
                <a:lnTo>
                  <a:pt x="115053" y="104027"/>
                </a:lnTo>
                <a:lnTo>
                  <a:pt x="117204" y="104833"/>
                </a:lnTo>
                <a:lnTo>
                  <a:pt x="118709" y="105750"/>
                </a:lnTo>
                <a:lnTo>
                  <a:pt x="119569" y="106805"/>
                </a:lnTo>
                <a:lnTo>
                  <a:pt x="120000" y="108000"/>
                </a:lnTo>
                <a:lnTo>
                  <a:pt x="119569" y="109194"/>
                </a:lnTo>
                <a:lnTo>
                  <a:pt x="118709" y="110250"/>
                </a:lnTo>
                <a:lnTo>
                  <a:pt x="117204" y="111166"/>
                </a:lnTo>
                <a:lnTo>
                  <a:pt x="115053" y="111972"/>
                </a:lnTo>
                <a:lnTo>
                  <a:pt x="112903" y="112694"/>
                </a:lnTo>
                <a:lnTo>
                  <a:pt x="110752" y="113333"/>
                </a:lnTo>
                <a:lnTo>
                  <a:pt x="108172" y="114000"/>
                </a:lnTo>
                <a:lnTo>
                  <a:pt x="105591" y="114666"/>
                </a:lnTo>
                <a:lnTo>
                  <a:pt x="103010" y="115305"/>
                </a:lnTo>
                <a:lnTo>
                  <a:pt x="100860" y="116027"/>
                </a:lnTo>
                <a:lnTo>
                  <a:pt x="98924" y="116833"/>
                </a:lnTo>
                <a:lnTo>
                  <a:pt x="97419" y="117750"/>
                </a:lnTo>
                <a:lnTo>
                  <a:pt x="96344" y="118805"/>
                </a:lnTo>
                <a:lnTo>
                  <a:pt x="96129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81" name="Shape 181" title="right edge border"/>
          <p:cNvSpPr/>
          <p:nvPr/>
        </p:nvSpPr>
        <p:spPr>
          <a:xfrm>
            <a:off x="11908536" y="0"/>
            <a:ext cx="28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21900" lIns="121900" rIns="121900" tIns="1219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/>
        </p:nvSpPr>
        <p:spPr>
          <a:xfrm>
            <a:off x="836831" y="0"/>
            <a:ext cx="11355300" cy="6858000"/>
          </a:xfrm>
          <a:prstGeom prst="rect">
            <a:avLst/>
          </a:prstGeom>
          <a:gradFill>
            <a:gsLst>
              <a:gs pos="0">
                <a:srgbClr val="FFFFFF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Shape 266"/>
          <p:cNvSpPr txBox="1"/>
          <p:nvPr>
            <p:ph type="title"/>
          </p:nvPr>
        </p:nvSpPr>
        <p:spPr>
          <a:xfrm>
            <a:off x="1294150" y="381000"/>
            <a:ext cx="9603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67" name="Shape 267"/>
          <p:cNvSpPr txBox="1"/>
          <p:nvPr>
            <p:ph idx="1" type="body"/>
          </p:nvPr>
        </p:nvSpPr>
        <p:spPr>
          <a:xfrm>
            <a:off x="1294150" y="1676400"/>
            <a:ext cx="9603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71437" lvl="0" marL="223837" marR="0" rtl="0" algn="l">
              <a:lnSpc>
                <a:spcPct val="90000"/>
              </a:lnSpc>
              <a:spcBef>
                <a:spcPts val="16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9219" lvl="1" marL="502919" marR="0" rtl="0" algn="l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16840" lvl="2" marL="777240" marR="0" rtl="0" algn="l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37160" lvl="3" marL="1051560" marR="0" rtl="0" algn="l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32080" lvl="4" marL="1325880" marR="0" rtl="0" algn="l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0" lvl="5" marL="1600200" marR="0" rtl="0" algn="l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34620" lvl="6" marL="1874520" marR="0" rtl="0" algn="l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9539" lvl="7" marL="2148840" marR="0" rtl="0" algn="l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37160" lvl="8" marL="2423160" marR="0" rtl="0" algn="l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8" name="Shape 268"/>
          <p:cNvSpPr txBox="1"/>
          <p:nvPr>
            <p:ph idx="10" type="dt"/>
          </p:nvPr>
        </p:nvSpPr>
        <p:spPr>
          <a:xfrm>
            <a:off x="1272112" y="6356351"/>
            <a:ext cx="2844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9" name="Shape 269"/>
          <p:cNvSpPr txBox="1"/>
          <p:nvPr>
            <p:ph idx="11" type="ftr"/>
          </p:nvPr>
        </p:nvSpPr>
        <p:spPr>
          <a:xfrm>
            <a:off x="4165599" y="6356351"/>
            <a:ext cx="38607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1D68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0" name="Shape 270"/>
          <p:cNvSpPr txBox="1"/>
          <p:nvPr>
            <p:ph idx="12" type="sldNum"/>
          </p:nvPr>
        </p:nvSpPr>
        <p:spPr>
          <a:xfrm>
            <a:off x="8053322" y="6356351"/>
            <a:ext cx="2844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1D686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4.jpg"/><Relationship Id="rId4" Type="http://schemas.openxmlformats.org/officeDocument/2006/relationships/image" Target="../media/image13.png"/><Relationship Id="rId5" Type="http://schemas.openxmlformats.org/officeDocument/2006/relationships/image" Target="../media/image1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youtube.com/v/4lzb_IP__7g" TargetMode="External"/><Relationship Id="rId4" Type="http://schemas.openxmlformats.org/officeDocument/2006/relationships/image" Target="../media/image0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/>
          <p:nvPr>
            <p:ph type="ctrTitle"/>
          </p:nvPr>
        </p:nvSpPr>
        <p:spPr>
          <a:xfrm>
            <a:off x="1524000" y="1122370"/>
            <a:ext cx="9144000" cy="1574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Please help students with their soup project:</a:t>
            </a:r>
          </a:p>
        </p:txBody>
      </p:sp>
      <p:sp>
        <p:nvSpPr>
          <p:cNvPr id="343" name="Shape 343"/>
          <p:cNvSpPr txBox="1"/>
          <p:nvPr>
            <p:ph idx="1" type="subTitle"/>
          </p:nvPr>
        </p:nvSpPr>
        <p:spPr>
          <a:xfrm>
            <a:off x="1524000" y="2943854"/>
            <a:ext cx="9144000" cy="229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6500"/>
              <a:t>http://bit.ly/soup2016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/>
          <p:nvPr>
            <p:ph type="title"/>
          </p:nvPr>
        </p:nvSpPr>
        <p:spPr>
          <a:xfrm>
            <a:off x="831200" y="0"/>
            <a:ext cx="11360700" cy="8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rIns="121900" tIns="1219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Impact"/>
              <a:buNone/>
            </a:pPr>
            <a:r>
              <a:rPr b="0" i="0" lang="en-US" sz="4000" u="sng" cap="none" strike="noStrik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MOVING TOWARD IMPROVED TEACHING &amp; LEARNING</a:t>
            </a:r>
          </a:p>
        </p:txBody>
      </p:sp>
      <p:sp>
        <p:nvSpPr>
          <p:cNvPr id="412" name="Shape 412"/>
          <p:cNvSpPr/>
          <p:nvPr/>
        </p:nvSpPr>
        <p:spPr>
          <a:xfrm>
            <a:off x="1045027" y="934191"/>
            <a:ext cx="3404400" cy="839100"/>
          </a:xfrm>
          <a:prstGeom prst="rect">
            <a:avLst/>
          </a:prstGeom>
          <a:solidFill>
            <a:srgbClr val="00B0F0"/>
          </a:solidFill>
          <a:ln cap="flat" cmpd="sng" w="12700">
            <a:solidFill>
              <a:srgbClr val="B4821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60925" lIns="121900" rIns="121900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Data Teams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(Identify Priority Standards)</a:t>
            </a:r>
          </a:p>
        </p:txBody>
      </p:sp>
      <p:sp>
        <p:nvSpPr>
          <p:cNvPr id="413" name="Shape 413"/>
          <p:cNvSpPr/>
          <p:nvPr/>
        </p:nvSpPr>
        <p:spPr>
          <a:xfrm>
            <a:off x="4809469" y="934191"/>
            <a:ext cx="3404400" cy="839100"/>
          </a:xfrm>
          <a:prstGeom prst="rect">
            <a:avLst/>
          </a:prstGeom>
          <a:solidFill>
            <a:srgbClr val="CC00CC"/>
          </a:solidFill>
          <a:ln cap="flat" cmpd="sng" w="12700">
            <a:solidFill>
              <a:srgbClr val="B4821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60925" lIns="121900" rIns="121900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MOHS PD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(Training &amp; Support)</a:t>
            </a:r>
          </a:p>
        </p:txBody>
      </p:sp>
      <p:sp>
        <p:nvSpPr>
          <p:cNvPr id="414" name="Shape 414"/>
          <p:cNvSpPr/>
          <p:nvPr/>
        </p:nvSpPr>
        <p:spPr>
          <a:xfrm>
            <a:off x="8621410" y="934191"/>
            <a:ext cx="3404400" cy="839100"/>
          </a:xfrm>
          <a:prstGeom prst="rect">
            <a:avLst/>
          </a:prstGeom>
          <a:solidFill>
            <a:srgbClr val="00CC99"/>
          </a:solidFill>
          <a:ln cap="flat" cmpd="sng" w="12700">
            <a:solidFill>
              <a:srgbClr val="B4821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60925" lIns="121900" rIns="121900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STAR Learning Walk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(Progress &amp; Indicators)</a:t>
            </a:r>
          </a:p>
        </p:txBody>
      </p:sp>
      <p:sp>
        <p:nvSpPr>
          <p:cNvPr id="415" name="Shape 415"/>
          <p:cNvSpPr/>
          <p:nvPr/>
        </p:nvSpPr>
        <p:spPr>
          <a:xfrm>
            <a:off x="4252328" y="1124948"/>
            <a:ext cx="753900" cy="4575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B4821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60925" lIns="121900" rIns="121900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Shape 416"/>
          <p:cNvSpPr/>
          <p:nvPr/>
        </p:nvSpPr>
        <p:spPr>
          <a:xfrm>
            <a:off x="8032602" y="1124946"/>
            <a:ext cx="753900" cy="4575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B4821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60925" lIns="121900" rIns="121900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Shape 417"/>
          <p:cNvSpPr/>
          <p:nvPr/>
        </p:nvSpPr>
        <p:spPr>
          <a:xfrm>
            <a:off x="1045022" y="2312941"/>
            <a:ext cx="3404400" cy="920100"/>
          </a:xfrm>
          <a:prstGeom prst="rect">
            <a:avLst/>
          </a:prstGeom>
          <a:solidFill>
            <a:srgbClr val="FF0000"/>
          </a:solidFill>
          <a:ln cap="flat" cmpd="sng" w="12700">
            <a:solidFill>
              <a:srgbClr val="B4821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60925" lIns="121900" rIns="121900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1) Power &amp; Priority Standards</a:t>
            </a:r>
          </a:p>
        </p:txBody>
      </p:sp>
      <p:sp>
        <p:nvSpPr>
          <p:cNvPr id="418" name="Shape 418"/>
          <p:cNvSpPr/>
          <p:nvPr/>
        </p:nvSpPr>
        <p:spPr>
          <a:xfrm>
            <a:off x="1045022" y="3962423"/>
            <a:ext cx="3404400" cy="943500"/>
          </a:xfrm>
          <a:prstGeom prst="rect">
            <a:avLst/>
          </a:prstGeom>
          <a:solidFill>
            <a:srgbClr val="FFFF00"/>
          </a:solidFill>
          <a:ln cap="flat" cmpd="sng" w="12700">
            <a:solidFill>
              <a:srgbClr val="B4821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60925" lIns="121900" rIns="121900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2) Instructional Strat.</a:t>
            </a:r>
          </a:p>
        </p:txBody>
      </p:sp>
      <p:sp>
        <p:nvSpPr>
          <p:cNvPr id="419" name="Shape 419"/>
          <p:cNvSpPr/>
          <p:nvPr/>
        </p:nvSpPr>
        <p:spPr>
          <a:xfrm>
            <a:off x="1007546" y="5697456"/>
            <a:ext cx="3404400" cy="839100"/>
          </a:xfrm>
          <a:prstGeom prst="rect">
            <a:avLst/>
          </a:prstGeom>
          <a:solidFill>
            <a:srgbClr val="00CC00"/>
          </a:solidFill>
          <a:ln cap="flat" cmpd="sng" w="12700">
            <a:solidFill>
              <a:srgbClr val="B4821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60925" lIns="121900" rIns="121900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3) Common Formative Practice &amp; REFLECTION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420" name="Shape 420"/>
          <p:cNvSpPr/>
          <p:nvPr/>
        </p:nvSpPr>
        <p:spPr>
          <a:xfrm>
            <a:off x="4809468" y="2087927"/>
            <a:ext cx="3404400" cy="839100"/>
          </a:xfrm>
          <a:prstGeom prst="rect">
            <a:avLst/>
          </a:prstGeom>
          <a:solidFill>
            <a:srgbClr val="FF0000"/>
          </a:solidFill>
          <a:ln cap="flat" cmpd="sng" w="12700">
            <a:solidFill>
              <a:srgbClr val="B4821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60925" lIns="121900" rIns="121900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1) Power &amp; Priority Standards Defined</a:t>
            </a:r>
          </a:p>
        </p:txBody>
      </p:sp>
      <p:sp>
        <p:nvSpPr>
          <p:cNvPr id="421" name="Shape 421"/>
          <p:cNvSpPr/>
          <p:nvPr/>
        </p:nvSpPr>
        <p:spPr>
          <a:xfrm>
            <a:off x="8533833" y="2457749"/>
            <a:ext cx="3404400" cy="2354100"/>
          </a:xfrm>
          <a:prstGeom prst="rect">
            <a:avLst/>
          </a:prstGeom>
          <a:solidFill>
            <a:srgbClr val="FFFF00"/>
          </a:solidFill>
          <a:ln cap="flat" cmpd="sng" w="12700">
            <a:solidFill>
              <a:srgbClr val="B4821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60925" lIns="121900" rIns="121900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1) </a:t>
            </a: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Observations used to </a:t>
            </a:r>
            <a:r>
              <a:rPr b="1" i="0" lang="en-US" sz="21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SEE</a:t>
            </a: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Teaching &amp; Learning, Alignment document helps define/describe Indicators</a:t>
            </a:r>
          </a:p>
        </p:txBody>
      </p:sp>
      <p:sp>
        <p:nvSpPr>
          <p:cNvPr id="422" name="Shape 422"/>
          <p:cNvSpPr/>
          <p:nvPr/>
        </p:nvSpPr>
        <p:spPr>
          <a:xfrm>
            <a:off x="4832361" y="3301282"/>
            <a:ext cx="3404400" cy="839100"/>
          </a:xfrm>
          <a:prstGeom prst="rect">
            <a:avLst/>
          </a:prstGeom>
          <a:solidFill>
            <a:srgbClr val="FFFF00"/>
          </a:solidFill>
          <a:ln cap="flat" cmpd="sng" w="12700">
            <a:solidFill>
              <a:srgbClr val="B4821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60925" lIns="121900" rIns="121900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2) Instructional Strat. Modeling &amp; Support</a:t>
            </a:r>
          </a:p>
        </p:txBody>
      </p:sp>
      <p:sp>
        <p:nvSpPr>
          <p:cNvPr id="423" name="Shape 423"/>
          <p:cNvSpPr/>
          <p:nvPr/>
        </p:nvSpPr>
        <p:spPr>
          <a:xfrm>
            <a:off x="4832361" y="4411426"/>
            <a:ext cx="3404400" cy="839100"/>
          </a:xfrm>
          <a:prstGeom prst="rect">
            <a:avLst/>
          </a:prstGeom>
          <a:solidFill>
            <a:srgbClr val="00CC00"/>
          </a:solidFill>
          <a:ln cap="flat" cmpd="sng" w="12700">
            <a:solidFill>
              <a:srgbClr val="B4821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60925" lIns="121900" rIns="121900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3) REFLECTION &amp; Professional Growth</a:t>
            </a:r>
          </a:p>
        </p:txBody>
      </p:sp>
      <p:sp>
        <p:nvSpPr>
          <p:cNvPr id="424" name="Shape 424"/>
          <p:cNvSpPr/>
          <p:nvPr/>
        </p:nvSpPr>
        <p:spPr>
          <a:xfrm>
            <a:off x="8621409" y="5453918"/>
            <a:ext cx="3404400" cy="1079100"/>
          </a:xfrm>
          <a:prstGeom prst="rect">
            <a:avLst/>
          </a:prstGeom>
          <a:solidFill>
            <a:srgbClr val="00CC00"/>
          </a:solidFill>
          <a:ln cap="flat" cmpd="sng" w="12700">
            <a:solidFill>
              <a:srgbClr val="B4821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60925" lIns="121900" rIns="121900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3) REFLECTION used for NEXT STEPS towards Improvement</a:t>
            </a:r>
          </a:p>
        </p:txBody>
      </p:sp>
      <p:sp>
        <p:nvSpPr>
          <p:cNvPr id="425" name="Shape 425"/>
          <p:cNvSpPr/>
          <p:nvPr/>
        </p:nvSpPr>
        <p:spPr>
          <a:xfrm>
            <a:off x="4718966" y="5286385"/>
            <a:ext cx="3688800" cy="1377300"/>
          </a:xfrm>
          <a:prstGeom prst="roundRect">
            <a:avLst>
              <a:gd fmla="val 16667" name="adj"/>
            </a:avLst>
          </a:prstGeom>
          <a:solidFill>
            <a:srgbClr val="FF6600"/>
          </a:solidFill>
          <a:ln cap="flat" cmpd="sng" w="12700">
            <a:solidFill>
              <a:srgbClr val="B4821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60925" lIns="121900" rIns="121900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en-US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IMPROVED TEACHING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en-US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IMPROVED LEARNING</a:t>
            </a:r>
          </a:p>
        </p:txBody>
      </p:sp>
      <p:sp>
        <p:nvSpPr>
          <p:cNvPr id="426" name="Shape 426"/>
          <p:cNvSpPr/>
          <p:nvPr/>
        </p:nvSpPr>
        <p:spPr>
          <a:xfrm>
            <a:off x="2188738" y="1818522"/>
            <a:ext cx="645900" cy="4881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B0F0"/>
          </a:solidFill>
          <a:ln cap="flat" cmpd="sng" w="12700">
            <a:solidFill>
              <a:srgbClr val="B4821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60925" lIns="121900" rIns="121900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Shape 427"/>
          <p:cNvSpPr/>
          <p:nvPr/>
        </p:nvSpPr>
        <p:spPr>
          <a:xfrm>
            <a:off x="2236665" y="3400822"/>
            <a:ext cx="645900" cy="4881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B0F0"/>
          </a:solidFill>
          <a:ln cap="flat" cmpd="sng" w="12700">
            <a:solidFill>
              <a:srgbClr val="B4821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60925" lIns="121900" rIns="121900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Shape 428"/>
          <p:cNvSpPr/>
          <p:nvPr/>
        </p:nvSpPr>
        <p:spPr>
          <a:xfrm>
            <a:off x="2206834" y="5090747"/>
            <a:ext cx="645900" cy="4881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B0F0"/>
          </a:solidFill>
          <a:ln cap="flat" cmpd="sng" w="12700">
            <a:solidFill>
              <a:srgbClr val="B4821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60925" lIns="121900" rIns="121900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Shape 429"/>
          <p:cNvSpPr/>
          <p:nvPr/>
        </p:nvSpPr>
        <p:spPr>
          <a:xfrm>
            <a:off x="6148430" y="1703232"/>
            <a:ext cx="645900" cy="3915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CC00CC"/>
          </a:solidFill>
          <a:ln cap="flat" cmpd="sng" w="12700">
            <a:solidFill>
              <a:srgbClr val="B4821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60925" lIns="121900" rIns="121900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Shape 430"/>
          <p:cNvSpPr/>
          <p:nvPr/>
        </p:nvSpPr>
        <p:spPr>
          <a:xfrm>
            <a:off x="6148430" y="2986588"/>
            <a:ext cx="645900" cy="3165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CC00CC"/>
          </a:solidFill>
          <a:ln cap="flat" cmpd="sng" w="12700">
            <a:solidFill>
              <a:srgbClr val="B4821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60925" lIns="121900" rIns="121900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Shape 431"/>
          <p:cNvSpPr/>
          <p:nvPr/>
        </p:nvSpPr>
        <p:spPr>
          <a:xfrm>
            <a:off x="6188509" y="4091955"/>
            <a:ext cx="645900" cy="2835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CC00CC"/>
          </a:solidFill>
          <a:ln cap="flat" cmpd="sng" w="12700">
            <a:solidFill>
              <a:srgbClr val="B4821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60925" lIns="121900" rIns="121900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Shape 432"/>
          <p:cNvSpPr/>
          <p:nvPr/>
        </p:nvSpPr>
        <p:spPr>
          <a:xfrm>
            <a:off x="10062119" y="1721266"/>
            <a:ext cx="645900" cy="4881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CC99"/>
          </a:solidFill>
          <a:ln cap="flat" cmpd="sng" w="12700">
            <a:solidFill>
              <a:srgbClr val="B4821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60925" lIns="121900" rIns="121900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Shape 433"/>
          <p:cNvSpPr/>
          <p:nvPr/>
        </p:nvSpPr>
        <p:spPr>
          <a:xfrm>
            <a:off x="10170182" y="4953922"/>
            <a:ext cx="645900" cy="4881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CC99"/>
          </a:solidFill>
          <a:ln cap="flat" cmpd="sng" w="12700">
            <a:solidFill>
              <a:srgbClr val="B4821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60925" lIns="121900" rIns="121900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Shape 434"/>
          <p:cNvSpPr/>
          <p:nvPr/>
        </p:nvSpPr>
        <p:spPr>
          <a:xfrm>
            <a:off x="4232497" y="5832523"/>
            <a:ext cx="564000" cy="645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12700">
            <a:solidFill>
              <a:srgbClr val="B4821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60925" lIns="121900" rIns="121900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Shape 435"/>
          <p:cNvSpPr/>
          <p:nvPr/>
        </p:nvSpPr>
        <p:spPr>
          <a:xfrm rot="5400000">
            <a:off x="6353059" y="4999742"/>
            <a:ext cx="316800" cy="645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12700">
            <a:solidFill>
              <a:srgbClr val="B4821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60925" lIns="121900" rIns="121900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Shape 436"/>
          <p:cNvSpPr/>
          <p:nvPr/>
        </p:nvSpPr>
        <p:spPr>
          <a:xfrm rot="10800000">
            <a:off x="8236718" y="5832800"/>
            <a:ext cx="564000" cy="645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12700">
            <a:solidFill>
              <a:srgbClr val="B4821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60925" lIns="121900" rIns="121900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/>
          <p:nvPr>
            <p:ph type="title"/>
          </p:nvPr>
        </p:nvSpPr>
        <p:spPr>
          <a:xfrm>
            <a:off x="1827675" y="1137949"/>
            <a:ext cx="8460300" cy="541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Arial"/>
              <a:buNone/>
            </a:pPr>
            <a:r>
              <a:rPr b="1" i="0" lang="en-US" sz="8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0" i="0" lang="en-US" sz="7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ee</a:t>
            </a:r>
            <a:br>
              <a:rPr b="0" i="0" lang="en-US" sz="7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8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b="0" i="0" lang="en-US" sz="7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alk</a:t>
            </a:r>
            <a:br>
              <a:rPr b="0" i="0" lang="en-US" sz="7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8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en-US" sz="7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pply</a:t>
            </a:r>
            <a:br>
              <a:rPr b="0" i="0" lang="en-US" sz="7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8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b="0" i="0" lang="en-US" sz="7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eflect</a:t>
            </a:r>
            <a:br>
              <a:rPr b="0" i="0" lang="en-US" sz="43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43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</a:t>
            </a:r>
            <a:r>
              <a:rPr b="0" i="0" lang="en-US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Learning Walk</a:t>
            </a:r>
          </a:p>
        </p:txBody>
      </p:sp>
      <p:pic>
        <p:nvPicPr>
          <p:cNvPr descr="Image result for observation" id="442" name="Shape 4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34417" y="990600"/>
            <a:ext cx="3581400" cy="358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 txBox="1"/>
          <p:nvPr>
            <p:ph type="title"/>
          </p:nvPr>
        </p:nvSpPr>
        <p:spPr>
          <a:xfrm>
            <a:off x="418618" y="278850"/>
            <a:ext cx="11570700" cy="11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55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 WALK </a:t>
            </a:r>
            <a:r>
              <a:rPr b="1" lang="en-US" sz="5500" u="sng"/>
              <a:t>ABSENCE:</a:t>
            </a:r>
          </a:p>
        </p:txBody>
      </p:sp>
      <p:sp>
        <p:nvSpPr>
          <p:cNvPr id="449" name="Shape 449"/>
          <p:cNvSpPr txBox="1"/>
          <p:nvPr/>
        </p:nvSpPr>
        <p:spPr>
          <a:xfrm>
            <a:off x="592050" y="1282625"/>
            <a:ext cx="10954800" cy="29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7239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Absent Teachers</a:t>
            </a:r>
          </a:p>
          <a:p>
            <a:pPr indent="-7239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➢"/>
            </a:pPr>
            <a:r>
              <a:rPr lang="en-US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Make-Up Star Walk</a:t>
            </a:r>
          </a:p>
          <a:p>
            <a:pPr indent="-5461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</a:pP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arrangements on your own</a:t>
            </a:r>
          </a:p>
          <a:p>
            <a:pPr indent="-7239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➢"/>
            </a:pPr>
            <a:r>
              <a:rPr lang="en-US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Deadline:  December 9</a:t>
            </a:r>
          </a:p>
        </p:txBody>
      </p:sp>
      <p:sp>
        <p:nvSpPr>
          <p:cNvPr id="450" name="Shape 450"/>
          <p:cNvSpPr/>
          <p:nvPr/>
        </p:nvSpPr>
        <p:spPr>
          <a:xfrm>
            <a:off x="5977217" y="3244333"/>
            <a:ext cx="23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 txBox="1"/>
          <p:nvPr>
            <p:ph type="title"/>
          </p:nvPr>
        </p:nvSpPr>
        <p:spPr>
          <a:xfrm>
            <a:off x="418618" y="278850"/>
            <a:ext cx="11570700" cy="11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55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 WALK </a:t>
            </a:r>
            <a:r>
              <a:rPr b="1" lang="en-US" sz="5500" u="sng"/>
              <a:t>TEMPERATURE CHECK:</a:t>
            </a:r>
          </a:p>
        </p:txBody>
      </p:sp>
      <p:sp>
        <p:nvSpPr>
          <p:cNvPr id="457" name="Shape 457"/>
          <p:cNvSpPr txBox="1"/>
          <p:nvPr/>
        </p:nvSpPr>
        <p:spPr>
          <a:xfrm>
            <a:off x="1028250" y="1282628"/>
            <a:ext cx="10518600" cy="29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647700" lvl="0" marL="5715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Emoji</a:t>
            </a:r>
          </a:p>
          <a:p>
            <a:pPr indent="-647700" lvl="0" marL="5715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➢"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Think-Pair-Share</a:t>
            </a:r>
          </a:p>
          <a:p>
            <a:pPr indent="-533400" lvl="1" marL="9144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felt this way because…</a:t>
            </a:r>
          </a:p>
          <a:p>
            <a:pPr indent="-533400" lvl="1" marL="9144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Questions/Concerns</a:t>
            </a:r>
          </a:p>
        </p:txBody>
      </p:sp>
      <p:sp>
        <p:nvSpPr>
          <p:cNvPr id="458" name="Shape 458"/>
          <p:cNvSpPr/>
          <p:nvPr/>
        </p:nvSpPr>
        <p:spPr>
          <a:xfrm>
            <a:off x="5977217" y="3244333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  <p:pic>
        <p:nvPicPr>
          <p:cNvPr id="459" name="Shape 4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4700" y="4358199"/>
            <a:ext cx="4201650" cy="2039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 txBox="1"/>
          <p:nvPr>
            <p:ph type="title"/>
          </p:nvPr>
        </p:nvSpPr>
        <p:spPr>
          <a:xfrm>
            <a:off x="658812" y="179472"/>
            <a:ext cx="7684200" cy="11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55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 WALK RE</a:t>
            </a:r>
            <a:r>
              <a:rPr b="1" lang="en-US" sz="5500" u="sng"/>
              <a:t>MINDER</a:t>
            </a:r>
            <a:r>
              <a:rPr b="1" i="0" lang="en-US" sz="55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</p:txBody>
      </p:sp>
      <p:sp>
        <p:nvSpPr>
          <p:cNvPr id="466" name="Shape 466"/>
          <p:cNvSpPr txBox="1"/>
          <p:nvPr/>
        </p:nvSpPr>
        <p:spPr>
          <a:xfrm>
            <a:off x="740075" y="1146675"/>
            <a:ext cx="11100900" cy="48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673100" lvl="0" marL="5715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5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Generously given 2 hours/quarter for 2nd, 3rd, and 4th quarter to do the STAR WALK as part of your 21 hour checklist (total of 6 hours)</a:t>
            </a:r>
          </a:p>
          <a:p>
            <a:pPr indent="-673100" lvl="0" marL="5715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➢"/>
            </a:pPr>
            <a:r>
              <a:rPr lang="en-US" sz="5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Being done in lieu of an additional extended faculty meetings</a:t>
            </a:r>
          </a:p>
        </p:txBody>
      </p:sp>
      <p:sp>
        <p:nvSpPr>
          <p:cNvPr id="467" name="Shape 467"/>
          <p:cNvSpPr/>
          <p:nvPr/>
        </p:nvSpPr>
        <p:spPr>
          <a:xfrm>
            <a:off x="5977217" y="3244333"/>
            <a:ext cx="23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 txBox="1"/>
          <p:nvPr>
            <p:ph type="title"/>
          </p:nvPr>
        </p:nvSpPr>
        <p:spPr>
          <a:xfrm>
            <a:off x="658812" y="179472"/>
            <a:ext cx="7684200" cy="11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lang="en-US" sz="5500" u="sng"/>
              <a:t>21 Hour Checklist</a:t>
            </a:r>
            <a:r>
              <a:rPr b="1" i="0" lang="en-US" sz="55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</p:txBody>
      </p:sp>
      <p:sp>
        <p:nvSpPr>
          <p:cNvPr id="474" name="Shape 474"/>
          <p:cNvSpPr txBox="1"/>
          <p:nvPr/>
        </p:nvSpPr>
        <p:spPr>
          <a:xfrm>
            <a:off x="740075" y="1146675"/>
            <a:ext cx="11100900" cy="48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673100" lvl="0" marL="5715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➢"/>
            </a:pPr>
            <a:r>
              <a:rPr lang="en-US" sz="5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Extended Faculty Meetings (9 hrs)</a:t>
            </a:r>
          </a:p>
          <a:p>
            <a:pPr indent="-673100" lvl="0" marL="5715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➢"/>
            </a:pPr>
            <a:r>
              <a:rPr lang="en-US" sz="5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 Learning Walk (6 hrs)</a:t>
            </a:r>
          </a:p>
          <a:p>
            <a:pPr indent="-673100" lvl="0" marL="5715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➢"/>
            </a:pPr>
            <a:r>
              <a:rPr lang="en-US" sz="5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EES</a:t>
            </a:r>
          </a:p>
          <a:p>
            <a:pPr indent="-558800" lvl="1" marL="9144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</a:pPr>
            <a:r>
              <a:rPr lang="en-US" sz="5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Teachers - 6 hours</a:t>
            </a:r>
          </a:p>
          <a:p>
            <a:pPr indent="-558800" lvl="1" marL="9144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</a:pPr>
            <a:r>
              <a:rPr lang="en-US" sz="5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Others - 2 hours (IPDP Work) + Self Directed Prof. Growth (4 hrs)</a:t>
            </a:r>
          </a:p>
        </p:txBody>
      </p:sp>
      <p:sp>
        <p:nvSpPr>
          <p:cNvPr id="475" name="Shape 475"/>
          <p:cNvSpPr/>
          <p:nvPr/>
        </p:nvSpPr>
        <p:spPr>
          <a:xfrm>
            <a:off x="5977217" y="3244333"/>
            <a:ext cx="23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 txBox="1"/>
          <p:nvPr>
            <p:ph type="title"/>
          </p:nvPr>
        </p:nvSpPr>
        <p:spPr>
          <a:xfrm>
            <a:off x="647901" y="583650"/>
            <a:ext cx="10091400" cy="274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00FF"/>
              </a:buClr>
              <a:buSzPct val="25000"/>
              <a:buFont typeface="Arial"/>
              <a:buNone/>
            </a:pPr>
            <a:r>
              <a:rPr b="1" i="0" lang="en-US" sz="85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Professional Growth (IPDP) PLC </a:t>
            </a:r>
          </a:p>
        </p:txBody>
      </p:sp>
      <p:pic>
        <p:nvPicPr>
          <p:cNvPr descr="Image result for growth mindset" id="481" name="Shape 4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9055" y="3505200"/>
            <a:ext cx="3558300" cy="29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 txBox="1"/>
          <p:nvPr>
            <p:ph type="title"/>
          </p:nvPr>
        </p:nvSpPr>
        <p:spPr>
          <a:xfrm>
            <a:off x="271529" y="223458"/>
            <a:ext cx="10971726" cy="7553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55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IPDP Bell Work: Improved Teaching</a:t>
            </a:r>
          </a:p>
        </p:txBody>
      </p:sp>
      <p:sp>
        <p:nvSpPr>
          <p:cNvPr id="487" name="Shape 487"/>
          <p:cNvSpPr txBox="1"/>
          <p:nvPr/>
        </p:nvSpPr>
        <p:spPr>
          <a:xfrm>
            <a:off x="426075" y="978800"/>
            <a:ext cx="11530200" cy="54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71500" lvl="0" marL="571500" marR="0" rtl="0" algn="l">
              <a:spcBef>
                <a:spcPts val="0"/>
              </a:spcBef>
              <a:buClr>
                <a:srgbClr val="FF0000"/>
              </a:buClr>
              <a:buSzPct val="100000"/>
              <a:buFont typeface="Noto Sans Symbols"/>
              <a:buChar char="❑"/>
            </a:pPr>
            <a:r>
              <a:rPr b="0" i="0" lang="en-US" sz="45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 will get better at (I</a:t>
            </a:r>
            <a:r>
              <a:rPr lang="en-US" sz="45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PDP Goal) </a:t>
            </a:r>
            <a:r>
              <a:rPr b="0" i="0" lang="en-US" sz="45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 </a:t>
            </a:r>
            <a:r>
              <a:rPr b="0" i="0" lang="en-US" sz="45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_________________________________.</a:t>
            </a:r>
          </a:p>
          <a:p>
            <a:pPr indent="-571500" lvl="0" marL="571500" marR="0" rtl="0" algn="l">
              <a:spcBef>
                <a:spcPts val="0"/>
              </a:spcBef>
              <a:buClr>
                <a:srgbClr val="FF0000"/>
              </a:buClr>
              <a:buSzPct val="100000"/>
              <a:buFont typeface="Noto Sans Symbols"/>
              <a:buChar char="❑"/>
            </a:pPr>
            <a:r>
              <a:rPr b="0" i="0" lang="en-US" sz="45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will impact student learning because </a:t>
            </a:r>
            <a:r>
              <a:rPr b="0" i="0" lang="en-US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__.</a:t>
            </a:r>
          </a:p>
          <a:p>
            <a:pPr indent="-285750" lvl="1" marL="7429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</a:t>
            </a:r>
          </a:p>
          <a:p>
            <a:pPr indent="-457200" lvl="2" marL="1371600" marR="0" rtl="0" algn="l">
              <a:spcBef>
                <a:spcPts val="0"/>
              </a:spcBef>
              <a:buClr>
                <a:srgbClr val="FF0000"/>
              </a:buClr>
              <a:buSzPct val="100000"/>
              <a:buFont typeface="Courier New"/>
              <a:buChar char="o"/>
            </a:pPr>
            <a:r>
              <a:rPr b="0" i="0" lang="en-US" sz="3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 will get better at </a:t>
            </a:r>
            <a:r>
              <a:rPr b="0" i="0" lang="en-US" sz="30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providing valuable feedback </a:t>
            </a:r>
            <a:r>
              <a:rPr b="0" i="0" lang="en-US" sz="3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</a:p>
          <a:p>
            <a:pPr indent="-457200" lvl="3" marL="18288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b="0" i="0" lang="en-US" sz="30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attending data teams to solidify criteria (rubric) for </a:t>
            </a:r>
          </a:p>
          <a:p>
            <a:pPr indent="0" lvl="0" marL="1371600" marR="0" rtl="0" algn="l">
              <a:spcBef>
                <a:spcPts val="0"/>
              </a:spcBef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b="0" i="0" lang="en-US" sz="30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formative assessments,</a:t>
            </a:r>
          </a:p>
          <a:p>
            <a:pPr indent="-457200" lvl="3" marL="18288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b="0" i="0" lang="en-US" sz="30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researching how to give clear and effective feedback. </a:t>
            </a:r>
          </a:p>
          <a:p>
            <a:pPr indent="-285750" lvl="2" marL="12001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o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3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will impact student learning because </a:t>
            </a:r>
            <a:r>
              <a:rPr b="0" i="0" lang="en-US" sz="30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will understand how to improve their work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 txBox="1"/>
          <p:nvPr>
            <p:ph type="title"/>
          </p:nvPr>
        </p:nvSpPr>
        <p:spPr>
          <a:xfrm>
            <a:off x="920425" y="1911050"/>
            <a:ext cx="10515600" cy="1325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7500"/>
              <a:t>Professional Growth (IPDP) PLC Skit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 txBox="1"/>
          <p:nvPr/>
        </p:nvSpPr>
        <p:spPr>
          <a:xfrm>
            <a:off x="559175" y="361825"/>
            <a:ext cx="11232600" cy="6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8500"/>
              <a:t>Sitting around school</a:t>
            </a:r>
          </a:p>
        </p:txBody>
      </p:sp>
      <p:pic>
        <p:nvPicPr>
          <p:cNvPr id="500" name="Shape 5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6500" y="1924200"/>
            <a:ext cx="7239000" cy="38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oHS Logo.jpg" id="348" name="Shape 3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64595" y="4267200"/>
            <a:ext cx="1952732" cy="1904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Shape 349"/>
          <p:cNvPicPr preferRelativeResize="0"/>
          <p:nvPr/>
        </p:nvPicPr>
        <p:blipFill rotWithShape="1">
          <a:blip r:embed="rId4">
            <a:alphaModFix/>
          </a:blip>
          <a:srcRect b="0" l="15536" r="0" t="25250"/>
          <a:stretch/>
        </p:blipFill>
        <p:spPr>
          <a:xfrm>
            <a:off x="1310953" y="530039"/>
            <a:ext cx="5078629" cy="2822759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Shape 350"/>
          <p:cNvSpPr txBox="1"/>
          <p:nvPr/>
        </p:nvSpPr>
        <p:spPr>
          <a:xfrm>
            <a:off x="211100" y="3542400"/>
            <a:ext cx="9779100" cy="28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en-US" sz="6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“moving toward improved teaching &amp; learning…”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6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1" name="Shape 3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48401" y="530039"/>
            <a:ext cx="4292561" cy="2822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Shape 5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4725" y="1759725"/>
            <a:ext cx="10287000" cy="4292425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Shape 507"/>
          <p:cNvSpPr txBox="1"/>
          <p:nvPr/>
        </p:nvSpPr>
        <p:spPr>
          <a:xfrm>
            <a:off x="559175" y="361825"/>
            <a:ext cx="11232600" cy="6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6500"/>
              <a:t>Sitting around at Henry Loui’s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" name="Shape 5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4725" y="1759725"/>
            <a:ext cx="10287000" cy="4292425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Shape 514"/>
          <p:cNvSpPr txBox="1"/>
          <p:nvPr/>
        </p:nvSpPr>
        <p:spPr>
          <a:xfrm>
            <a:off x="559175" y="361825"/>
            <a:ext cx="11232600" cy="6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6500"/>
              <a:t>At Henry Loui’s Again...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 txBox="1"/>
          <p:nvPr/>
        </p:nvSpPr>
        <p:spPr>
          <a:xfrm>
            <a:off x="526400" y="209849"/>
            <a:ext cx="5543700" cy="6237000"/>
          </a:xfrm>
          <a:prstGeom prst="rect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00" u="sng">
                <a:solidFill>
                  <a:schemeClr val="dk1"/>
                </a:solidFill>
              </a:rPr>
              <a:t>Guiding Questions:</a:t>
            </a:r>
          </a:p>
          <a:p>
            <a:pPr indent="-22860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AutoNum type="arabicParenR"/>
            </a:pPr>
            <a:r>
              <a:rPr lang="en-US" sz="3600">
                <a:solidFill>
                  <a:schemeClr val="dk1"/>
                </a:solidFill>
              </a:rPr>
              <a:t>Our topic is... </a:t>
            </a:r>
          </a:p>
          <a:p>
            <a:pPr indent="-22860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AutoNum type="arabicParenR"/>
            </a:pPr>
            <a:r>
              <a:rPr lang="en-US" sz="3600">
                <a:solidFill>
                  <a:schemeClr val="dk1"/>
                </a:solidFill>
              </a:rPr>
              <a:t>We learned or grew by…</a:t>
            </a:r>
          </a:p>
          <a:p>
            <a:pPr indent="-228600" lvl="0" marL="28575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AutoNum type="arabicParenR"/>
            </a:pPr>
            <a:r>
              <a:rPr lang="en-US" sz="3600">
                <a:solidFill>
                  <a:schemeClr val="dk1"/>
                </a:solidFill>
              </a:rPr>
              <a:t>Changes we saw in our students were…</a:t>
            </a:r>
          </a:p>
          <a:p>
            <a:pPr indent="-22860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AutoNum type="arabicParenR"/>
            </a:pPr>
            <a:r>
              <a:rPr lang="en-US" sz="3600">
                <a:solidFill>
                  <a:schemeClr val="dk1"/>
                </a:solidFill>
              </a:rPr>
              <a:t>Success and challenges we had…</a:t>
            </a:r>
          </a:p>
          <a:p>
            <a:pPr indent="-22860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AutoNum type="arabicParenR"/>
            </a:pPr>
            <a:r>
              <a:rPr lang="en-US" sz="3600">
                <a:solidFill>
                  <a:schemeClr val="dk1"/>
                </a:solidFill>
              </a:rPr>
              <a:t>Here are some samples of implementation...</a:t>
            </a: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Noto Sans Symbols"/>
              <a:buNone/>
            </a:pPr>
            <a:r>
              <a:t/>
            </a:r>
            <a:endParaRPr b="0" i="0" sz="4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Shape 521"/>
          <p:cNvSpPr txBox="1"/>
          <p:nvPr/>
        </p:nvSpPr>
        <p:spPr>
          <a:xfrm>
            <a:off x="6201750" y="209849"/>
            <a:ext cx="5379300" cy="6237000"/>
          </a:xfrm>
          <a:prstGeom prst="rect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 u="sng">
                <a:solidFill>
                  <a:schemeClr val="dk1"/>
                </a:solidFill>
              </a:rPr>
              <a:t>Suggested Activities:</a:t>
            </a:r>
          </a:p>
          <a:p>
            <a:pPr indent="-22860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3600">
                <a:solidFill>
                  <a:schemeClr val="dk1"/>
                </a:solidFill>
              </a:rPr>
              <a:t>Research/Learning</a:t>
            </a:r>
          </a:p>
          <a:p>
            <a:pPr indent="-22860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3600">
                <a:solidFill>
                  <a:schemeClr val="dk1"/>
                </a:solidFill>
              </a:rPr>
              <a:t>Discuss Strategies</a:t>
            </a:r>
          </a:p>
          <a:p>
            <a:pPr indent="-22860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3600">
                <a:solidFill>
                  <a:schemeClr val="dk1"/>
                </a:solidFill>
              </a:rPr>
              <a:t>Create Lesson Plan</a:t>
            </a:r>
          </a:p>
          <a:p>
            <a:pPr indent="-22860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3600">
                <a:solidFill>
                  <a:schemeClr val="dk1"/>
                </a:solidFill>
              </a:rPr>
              <a:t>Reflect: Success &amp; Challenges</a:t>
            </a:r>
          </a:p>
          <a:p>
            <a:pPr indent="-22860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3600">
                <a:solidFill>
                  <a:schemeClr val="dk1"/>
                </a:solidFill>
              </a:rPr>
              <a:t>Action Research</a:t>
            </a: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Shape 526"/>
          <p:cNvSpPr txBox="1"/>
          <p:nvPr>
            <p:ph type="title"/>
          </p:nvPr>
        </p:nvSpPr>
        <p:spPr>
          <a:xfrm>
            <a:off x="271529" y="223458"/>
            <a:ext cx="10971600" cy="75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55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IPDP </a:t>
            </a:r>
            <a:r>
              <a:rPr b="1" lang="en-US" sz="5500" u="sng"/>
              <a:t>Exit Pass</a:t>
            </a:r>
            <a:r>
              <a:rPr b="1" i="0" lang="en-US" sz="55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Improved Teaching</a:t>
            </a:r>
          </a:p>
        </p:txBody>
      </p:sp>
      <p:sp>
        <p:nvSpPr>
          <p:cNvPr id="527" name="Shape 527"/>
          <p:cNvSpPr txBox="1"/>
          <p:nvPr/>
        </p:nvSpPr>
        <p:spPr>
          <a:xfrm>
            <a:off x="984675" y="978800"/>
            <a:ext cx="9836700" cy="54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60325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Noto Sans Symbols"/>
              <a:buChar char="❑"/>
            </a:pPr>
            <a:r>
              <a:rPr lang="en-US" sz="5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My take away from today's collaboration with my IPDP PLC was ____________________.</a:t>
            </a:r>
          </a:p>
          <a:p>
            <a:pPr indent="-60325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Char char="❑"/>
            </a:pPr>
            <a:r>
              <a:rPr lang="en-US" sz="5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My next steps to reach my IPDP goals are ___________________ 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Shape 533"/>
          <p:cNvSpPr txBox="1"/>
          <p:nvPr>
            <p:ph type="title"/>
          </p:nvPr>
        </p:nvSpPr>
        <p:spPr>
          <a:xfrm>
            <a:off x="651600" y="1965075"/>
            <a:ext cx="10888800" cy="2019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-US" sz="7200"/>
              <a:t>THANK YOU! </a:t>
            </a:r>
          </a:p>
          <a:p>
            <a:pPr lvl="0" algn="ctr">
              <a:spcBef>
                <a:spcPts val="0"/>
              </a:spcBef>
              <a:buNone/>
            </a:pPr>
            <a:r>
              <a:rPr b="1" lang="en-US" sz="7200"/>
              <a:t>Have a great day!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Shape 538"/>
          <p:cNvSpPr txBox="1"/>
          <p:nvPr>
            <p:ph type="title"/>
          </p:nvPr>
        </p:nvSpPr>
        <p:spPr>
          <a:xfrm>
            <a:off x="319050" y="158575"/>
            <a:ext cx="11553900" cy="106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55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IPDP (Professional Growth) PLC Groups</a:t>
            </a:r>
          </a:p>
        </p:txBody>
      </p:sp>
      <p:sp>
        <p:nvSpPr>
          <p:cNvPr id="539" name="Shape 539"/>
          <p:cNvSpPr txBox="1"/>
          <p:nvPr/>
        </p:nvSpPr>
        <p:spPr>
          <a:xfrm>
            <a:off x="513595" y="1110554"/>
            <a:ext cx="11164800" cy="56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PLC was created to help you with the implementation of your IPDP goal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IPDP → (Another word for professional development)</a:t>
            </a:r>
          </a:p>
          <a:p>
            <a:pPr indent="-571500" lvl="1" marL="10287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used to do professional development more extensively, but topics were forced on us</a:t>
            </a:r>
          </a:p>
          <a:p>
            <a:pPr indent="-571500" lvl="1" marL="10287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o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FAD of the year - (i.e RRR, Tribes, Critical Friends)</a:t>
            </a:r>
          </a:p>
          <a:p>
            <a:pPr indent="-571500" lvl="1" marL="10287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o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group support - you did it on your own </a:t>
            </a:r>
          </a:p>
          <a:p>
            <a:pPr indent="-571500" lvl="1" marL="10287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Accountability – used to be a journal entry or presentation at the PD Conference </a:t>
            </a:r>
          </a:p>
        </p:txBody>
      </p:sp>
      <p:sp>
        <p:nvSpPr>
          <p:cNvPr id="540" name="Shape 540"/>
          <p:cNvSpPr/>
          <p:nvPr/>
        </p:nvSpPr>
        <p:spPr>
          <a:xfrm>
            <a:off x="5977217" y="3244333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 txBox="1"/>
          <p:nvPr>
            <p:ph type="title"/>
          </p:nvPr>
        </p:nvSpPr>
        <p:spPr>
          <a:xfrm>
            <a:off x="319050" y="158575"/>
            <a:ext cx="11553900" cy="106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55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IPDP (Professional Growth) PLC Groups</a:t>
            </a:r>
          </a:p>
        </p:txBody>
      </p:sp>
      <p:sp>
        <p:nvSpPr>
          <p:cNvPr id="546" name="Shape 546"/>
          <p:cNvSpPr txBox="1"/>
          <p:nvPr/>
        </p:nvSpPr>
        <p:spPr>
          <a:xfrm>
            <a:off x="513595" y="1110554"/>
            <a:ext cx="11164800" cy="56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 NOW...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IPDP → (Another word for professional development)</a:t>
            </a:r>
          </a:p>
          <a:p>
            <a:pPr indent="-571500" lvl="1" marL="10287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PERSONALIZED - you pick what you want to work on</a:t>
            </a:r>
          </a:p>
          <a:p>
            <a:pPr indent="-571500" lvl="1" marL="102870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o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A FAD - you decide what you want to get better at (and it maybe something you are already doing)</a:t>
            </a:r>
          </a:p>
          <a:p>
            <a:pPr indent="-571500" lvl="1" marL="10287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o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PLCs (IPDP, STAR Learning Walk, &amp; Data Team) - Provide opportunities for support and reflection</a:t>
            </a:r>
          </a:p>
          <a:p>
            <a:pPr indent="-571500" lvl="1" marL="102870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o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Accountability - EES and Teacher Union (21 hour checklist) Requirements</a:t>
            </a:r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Font typeface="Noto Sans Symbols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Shape 547"/>
          <p:cNvSpPr/>
          <p:nvPr/>
        </p:nvSpPr>
        <p:spPr>
          <a:xfrm>
            <a:off x="5977217" y="3244333"/>
            <a:ext cx="23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/>
          <p:nvPr>
            <p:ph type="title"/>
          </p:nvPr>
        </p:nvSpPr>
        <p:spPr>
          <a:xfrm>
            <a:off x="490470" y="206062"/>
            <a:ext cx="10971726" cy="1119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55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AGENDA:</a:t>
            </a:r>
          </a:p>
        </p:txBody>
      </p:sp>
      <p:sp>
        <p:nvSpPr>
          <p:cNvPr id="358" name="Shape 358"/>
          <p:cNvSpPr txBox="1"/>
          <p:nvPr/>
        </p:nvSpPr>
        <p:spPr>
          <a:xfrm>
            <a:off x="675750" y="1126150"/>
            <a:ext cx="10840500" cy="54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009650" lvl="0" marL="8572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UcPeriod"/>
            </a:pPr>
            <a:r>
              <a:rPr lang="en-US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Registration</a:t>
            </a:r>
          </a:p>
          <a:p>
            <a:pPr indent="-1009650" lvl="0" marL="8572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UcPeriod"/>
            </a:pPr>
            <a:r>
              <a:rPr lang="en-US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Admin</a:t>
            </a:r>
          </a:p>
          <a:p>
            <a:pPr indent="-609600" lvl="2" marL="137160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</a:pPr>
            <a:r>
              <a:rPr lang="en-US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Fire Inspection</a:t>
            </a:r>
          </a:p>
          <a:p>
            <a:pPr indent="-609600" lvl="2" marL="137160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</a:pPr>
            <a:r>
              <a:rPr lang="en-US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WASC Sharing</a:t>
            </a:r>
          </a:p>
          <a:p>
            <a:pPr indent="-1009650" lvl="0" marL="8572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UcPeriod"/>
            </a:pPr>
            <a:r>
              <a:rPr lang="en-US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 Learning Walk Reflection</a:t>
            </a:r>
          </a:p>
          <a:p>
            <a:pPr indent="-1009650" lvl="0" marL="8572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romanUcPeriod"/>
            </a:pPr>
            <a:r>
              <a:rPr lang="en-US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IPDP PLC</a:t>
            </a:r>
          </a:p>
        </p:txBody>
      </p:sp>
      <p:sp>
        <p:nvSpPr>
          <p:cNvPr id="359" name="Shape 359"/>
          <p:cNvSpPr/>
          <p:nvPr/>
        </p:nvSpPr>
        <p:spPr>
          <a:xfrm>
            <a:off x="5977217" y="3244333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/>
          <p:nvPr>
            <p:ph type="title"/>
          </p:nvPr>
        </p:nvSpPr>
        <p:spPr>
          <a:xfrm>
            <a:off x="1013716" y="148437"/>
            <a:ext cx="7377900" cy="10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rIns="121875" tIns="609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Impact"/>
              <a:buNone/>
            </a:pPr>
            <a:r>
              <a:rPr b="1" i="0" lang="en-US" sz="6500" u="sng" cap="none" strike="noStrik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LEARNING TARGETS:</a:t>
            </a:r>
          </a:p>
        </p:txBody>
      </p:sp>
      <p:sp>
        <p:nvSpPr>
          <p:cNvPr id="365" name="Shape 365"/>
          <p:cNvSpPr/>
          <p:nvPr/>
        </p:nvSpPr>
        <p:spPr>
          <a:xfrm>
            <a:off x="1013726" y="1496225"/>
            <a:ext cx="1599600" cy="1819200"/>
          </a:xfrm>
          <a:prstGeom prst="bentArrow">
            <a:avLst>
              <a:gd fmla="val 25000" name="adj1"/>
              <a:gd fmla="val 23725" name="adj2"/>
              <a:gd fmla="val 23017" name="adj3"/>
              <a:gd fmla="val 46113" name="adj4"/>
            </a:avLst>
          </a:prstGeom>
          <a:solidFill>
            <a:srgbClr val="4A86E8"/>
          </a:solidFill>
          <a:ln cap="flat" cmpd="sng" w="12700">
            <a:solidFill>
              <a:srgbClr val="B4821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60925" lIns="121875" rIns="121875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Shape 366"/>
          <p:cNvSpPr/>
          <p:nvPr/>
        </p:nvSpPr>
        <p:spPr>
          <a:xfrm rot="5400000">
            <a:off x="985950" y="4780650"/>
            <a:ext cx="1480200" cy="1424700"/>
          </a:xfrm>
          <a:prstGeom prst="bentUpArrow">
            <a:avLst>
              <a:gd fmla="val 25000" name="adj1"/>
              <a:gd fmla="val 25000" name="adj2"/>
              <a:gd fmla="val 27363" name="adj3"/>
            </a:avLst>
          </a:prstGeom>
          <a:solidFill>
            <a:srgbClr val="4A86E8"/>
          </a:solidFill>
          <a:ln cap="flat" cmpd="sng" w="12700">
            <a:solidFill>
              <a:srgbClr val="B4821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60925" lIns="121875" rIns="121875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Shape 367"/>
          <p:cNvSpPr/>
          <p:nvPr/>
        </p:nvSpPr>
        <p:spPr>
          <a:xfrm rot="-1371638">
            <a:off x="1781159" y="3487989"/>
            <a:ext cx="1081878" cy="95806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A86E8"/>
          </a:solidFill>
          <a:ln cap="flat" cmpd="sng" w="12700">
            <a:solidFill>
              <a:srgbClr val="B4821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60925" lIns="121875" rIns="121875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Shape 368"/>
          <p:cNvSpPr/>
          <p:nvPr/>
        </p:nvSpPr>
        <p:spPr>
          <a:xfrm>
            <a:off x="2910850" y="2833024"/>
            <a:ext cx="8816400" cy="1558200"/>
          </a:xfrm>
          <a:prstGeom prst="rect">
            <a:avLst/>
          </a:prstGeom>
          <a:solidFill>
            <a:srgbClr val="FF0000"/>
          </a:solidFill>
          <a:ln cap="flat" cmpd="sng" w="12700">
            <a:solidFill>
              <a:srgbClr val="B4821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60925" lIns="121875" rIns="121875" tIns="60925">
            <a:noAutofit/>
          </a:bodyPr>
          <a:lstStyle/>
          <a:p>
            <a:pPr lvl="0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3600">
                <a:solidFill>
                  <a:schemeClr val="lt1"/>
                </a:solidFill>
              </a:rPr>
              <a:t>I can explain how the STAR Learning Walks fulfill a portion of the 21 hour requirement.</a:t>
            </a:r>
          </a:p>
        </p:txBody>
      </p:sp>
      <p:sp>
        <p:nvSpPr>
          <p:cNvPr id="369" name="Shape 369"/>
          <p:cNvSpPr/>
          <p:nvPr/>
        </p:nvSpPr>
        <p:spPr>
          <a:xfrm>
            <a:off x="2613400" y="4572000"/>
            <a:ext cx="9106500" cy="1992300"/>
          </a:xfrm>
          <a:prstGeom prst="rect">
            <a:avLst/>
          </a:prstGeom>
          <a:solidFill>
            <a:srgbClr val="FF0000"/>
          </a:solidFill>
          <a:ln cap="flat" cmpd="sng" w="12700">
            <a:solidFill>
              <a:srgbClr val="B4821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60925" lIns="121875" rIns="121875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800">
                <a:solidFill>
                  <a:schemeClr val="lt1"/>
                </a:solidFill>
              </a:rPr>
              <a:t>I can use my Professional Growth (IPDP) PLC to discuss the implementation of my IPDP goal for the year.</a:t>
            </a:r>
          </a:p>
        </p:txBody>
      </p:sp>
      <p:pic>
        <p:nvPicPr>
          <p:cNvPr descr="http://3.bp.blogspot.com/-tSOYWHywJyw/UKVkuVDGxSI/AAAAAAAAATs/M7I8RGIsHn0/s250/Target2.jpg" id="370" name="Shape 3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7100" y="104525"/>
            <a:ext cx="2435400" cy="1075800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Shape 371"/>
          <p:cNvSpPr/>
          <p:nvPr/>
        </p:nvSpPr>
        <p:spPr>
          <a:xfrm>
            <a:off x="241259" y="3161974"/>
            <a:ext cx="1818900" cy="1805700"/>
          </a:xfrm>
          <a:prstGeom prst="rect">
            <a:avLst/>
          </a:prstGeom>
          <a:solidFill>
            <a:srgbClr val="4A86E8"/>
          </a:solidFill>
          <a:ln cap="flat" cmpd="sng" w="12700">
            <a:solidFill>
              <a:srgbClr val="B4821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60925" lIns="121875" rIns="121875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lang="en-US" sz="3500">
                <a:solidFill>
                  <a:schemeClr val="lt1"/>
                </a:solidFill>
              </a:rPr>
              <a:t>Prof Dev.</a:t>
            </a:r>
            <a:r>
              <a:rPr b="0" i="0" lang="en-US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3500">
                <a:solidFill>
                  <a:schemeClr val="lt1"/>
                </a:solidFill>
              </a:rPr>
              <a:t>11/18</a:t>
            </a:r>
            <a:r>
              <a:rPr lang="en-US" sz="3500">
                <a:solidFill>
                  <a:schemeClr val="lt1"/>
                </a:solidFill>
              </a:rPr>
              <a:t> </a:t>
            </a:r>
          </a:p>
        </p:txBody>
      </p:sp>
      <p:sp>
        <p:nvSpPr>
          <p:cNvPr id="372" name="Shape 372"/>
          <p:cNvSpPr/>
          <p:nvPr/>
        </p:nvSpPr>
        <p:spPr>
          <a:xfrm>
            <a:off x="2691325" y="1276875"/>
            <a:ext cx="9036000" cy="1314000"/>
          </a:xfrm>
          <a:prstGeom prst="rect">
            <a:avLst/>
          </a:prstGeom>
          <a:solidFill>
            <a:srgbClr val="FF0000"/>
          </a:solidFill>
          <a:ln cap="flat" cmpd="sng" w="12700">
            <a:solidFill>
              <a:srgbClr val="B4821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60925" lIns="121875" rIns="121875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300">
                <a:solidFill>
                  <a:schemeClr val="lt1"/>
                </a:solidFill>
              </a:rPr>
              <a:t>I can explain and describe updates on registration, WASC, &amp; Fire Inspection.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/>
          <p:nvPr>
            <p:ph type="title"/>
          </p:nvPr>
        </p:nvSpPr>
        <p:spPr>
          <a:xfrm>
            <a:off x="427625" y="265600"/>
            <a:ext cx="10515600" cy="1325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 sz="6000" u="sng"/>
              <a:t>Registration</a:t>
            </a:r>
          </a:p>
        </p:txBody>
      </p:sp>
      <p:sp>
        <p:nvSpPr>
          <p:cNvPr id="379" name="Shape 379"/>
          <p:cNvSpPr txBox="1"/>
          <p:nvPr/>
        </p:nvSpPr>
        <p:spPr>
          <a:xfrm>
            <a:off x="427625" y="1439250"/>
            <a:ext cx="11585100" cy="42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 sz="4800"/>
              <a:t>Dates: January 9th - January 19th</a:t>
            </a:r>
          </a:p>
          <a:p>
            <a:pPr lvl="0">
              <a:spcBef>
                <a:spcPts val="0"/>
              </a:spcBef>
              <a:buNone/>
            </a:pPr>
            <a:r>
              <a:rPr lang="en-US" sz="4800"/>
              <a:t>(check your LNs for other dates/RSVPs)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4800"/>
          </a:p>
          <a:p>
            <a:pPr lvl="0">
              <a:spcBef>
                <a:spcPts val="0"/>
              </a:spcBef>
              <a:buNone/>
            </a:pPr>
            <a:r>
              <a:rPr b="1" lang="en-US" sz="4800"/>
              <a:t>Goal</a:t>
            </a:r>
            <a:r>
              <a:rPr lang="en-US" sz="4800"/>
              <a:t>: Create a master schedule that meets the needs of all of our students and teachers.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/>
          <p:nvPr>
            <p:ph type="title"/>
          </p:nvPr>
        </p:nvSpPr>
        <p:spPr>
          <a:xfrm>
            <a:off x="427625" y="265600"/>
            <a:ext cx="10515600" cy="1325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6000" u="sng"/>
              <a:t>Registration - Procedures:</a:t>
            </a:r>
          </a:p>
        </p:txBody>
      </p:sp>
      <p:sp>
        <p:nvSpPr>
          <p:cNvPr id="386" name="Shape 386"/>
          <p:cNvSpPr txBox="1"/>
          <p:nvPr/>
        </p:nvSpPr>
        <p:spPr>
          <a:xfrm>
            <a:off x="1036100" y="1439250"/>
            <a:ext cx="10976700" cy="42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533400" lvl="0" marL="457200" rtl="0">
              <a:spcBef>
                <a:spcPts val="0"/>
              </a:spcBef>
              <a:buSzPct val="100000"/>
              <a:buChar char="●"/>
            </a:pPr>
            <a:r>
              <a:rPr lang="en-US" sz="4800"/>
              <a:t>Middle School Visit (w/ teachers)</a:t>
            </a:r>
          </a:p>
          <a:p>
            <a:pPr indent="-533400" lvl="1" marL="914400" rtl="0">
              <a:spcBef>
                <a:spcPts val="0"/>
              </a:spcBef>
              <a:buSzPct val="100000"/>
              <a:buChar char="○"/>
            </a:pPr>
            <a:r>
              <a:rPr lang="en-US" sz="4800"/>
              <a:t>December 6th - 2:30 p.m.</a:t>
            </a:r>
            <a:br>
              <a:rPr lang="en-US" sz="4800"/>
            </a:br>
          </a:p>
          <a:p>
            <a:pPr indent="-533400" lvl="0" marL="457200" rtl="0">
              <a:spcBef>
                <a:spcPts val="0"/>
              </a:spcBef>
              <a:buSzPct val="100000"/>
              <a:buChar char="●"/>
            </a:pPr>
            <a:r>
              <a:rPr lang="en-US" sz="4800"/>
              <a:t>Please let me know if you want to arrange your own visit (with or without students)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 txBox="1"/>
          <p:nvPr>
            <p:ph type="title"/>
          </p:nvPr>
        </p:nvSpPr>
        <p:spPr>
          <a:xfrm>
            <a:off x="509850" y="3568800"/>
            <a:ext cx="5854800" cy="2483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10000" u="sng"/>
              <a:t>Fire Inspection</a:t>
            </a:r>
          </a:p>
        </p:txBody>
      </p:sp>
      <p:pic>
        <p:nvPicPr>
          <p:cNvPr id="393" name="Shape 3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1624" y="659625"/>
            <a:ext cx="4822874" cy="4060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/>
          <p:nvPr>
            <p:ph type="title"/>
          </p:nvPr>
        </p:nvSpPr>
        <p:spPr>
          <a:xfrm>
            <a:off x="597825" y="365125"/>
            <a:ext cx="10515600" cy="1325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 sz="5500" u="sng"/>
              <a:t>WASC - Focus on Learning (FOL)</a:t>
            </a:r>
          </a:p>
        </p:txBody>
      </p:sp>
      <p:sp>
        <p:nvSpPr>
          <p:cNvPr id="400" name="Shape 400"/>
          <p:cNvSpPr txBox="1"/>
          <p:nvPr/>
        </p:nvSpPr>
        <p:spPr>
          <a:xfrm>
            <a:off x="1414050" y="1536575"/>
            <a:ext cx="8851800" cy="49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09600" lvl="0" marL="914400" rtl="0">
              <a:spcBef>
                <a:spcPts val="0"/>
              </a:spcBef>
              <a:buClr>
                <a:schemeClr val="dk1"/>
              </a:buClr>
              <a:buSzPct val="100000"/>
              <a:buAutoNum type="alphaUcPeriod"/>
            </a:pPr>
            <a:r>
              <a:rPr lang="en-US" sz="6000">
                <a:solidFill>
                  <a:schemeClr val="dk1"/>
                </a:solidFill>
              </a:rPr>
              <a:t>Organization</a:t>
            </a:r>
          </a:p>
          <a:p>
            <a:pPr indent="-609600" lvl="0" marL="914400" rtl="0">
              <a:spcBef>
                <a:spcPts val="0"/>
              </a:spcBef>
              <a:buClr>
                <a:schemeClr val="dk1"/>
              </a:buClr>
              <a:buSzPct val="100000"/>
              <a:buAutoNum type="alphaUcPeriod"/>
            </a:pPr>
            <a:r>
              <a:rPr lang="en-US" sz="6000">
                <a:solidFill>
                  <a:schemeClr val="dk1"/>
                </a:solidFill>
              </a:rPr>
              <a:t>Curriculum</a:t>
            </a:r>
          </a:p>
          <a:p>
            <a:pPr indent="-609600" lvl="0" marL="914400" rtl="0">
              <a:spcBef>
                <a:spcPts val="0"/>
              </a:spcBef>
              <a:buClr>
                <a:schemeClr val="dk1"/>
              </a:buClr>
              <a:buSzPct val="100000"/>
              <a:buAutoNum type="alphaUcPeriod"/>
            </a:pPr>
            <a:r>
              <a:rPr lang="en-US" sz="6000">
                <a:solidFill>
                  <a:schemeClr val="dk1"/>
                </a:solidFill>
              </a:rPr>
              <a:t>Instruction </a:t>
            </a:r>
          </a:p>
          <a:p>
            <a:pPr indent="-609600" lvl="0" marL="914400" rtl="0">
              <a:spcBef>
                <a:spcPts val="0"/>
              </a:spcBef>
              <a:buClr>
                <a:schemeClr val="dk1"/>
              </a:buClr>
              <a:buSzPct val="100000"/>
              <a:buAutoNum type="alphaUcPeriod"/>
            </a:pPr>
            <a:r>
              <a:rPr lang="en-US" sz="6000">
                <a:solidFill>
                  <a:schemeClr val="dk1"/>
                </a:solidFill>
              </a:rPr>
              <a:t>Assessment</a:t>
            </a:r>
          </a:p>
          <a:p>
            <a:pPr indent="-609600" lvl="0" marL="914400" rtl="0">
              <a:spcBef>
                <a:spcPts val="0"/>
              </a:spcBef>
              <a:buClr>
                <a:schemeClr val="dk1"/>
              </a:buClr>
              <a:buSzPct val="100000"/>
              <a:buAutoNum type="alphaUcPeriod"/>
            </a:pPr>
            <a:r>
              <a:rPr lang="en-US" sz="6000">
                <a:solidFill>
                  <a:schemeClr val="dk1"/>
                </a:solidFill>
              </a:rPr>
              <a:t>Culture and Support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 title="KR Video3">
            <a:hlinkClick r:id="rId3"/>
          </p:cNvPr>
          <p:cNvSpPr/>
          <p:nvPr/>
        </p:nvSpPr>
        <p:spPr>
          <a:xfrm>
            <a:off x="1637187" y="84887"/>
            <a:ext cx="8917624" cy="6688224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adge">
  <a:themeElements>
    <a:clrScheme name="Badge">
      <a:dk1>
        <a:srgbClr val="000000"/>
      </a:dk1>
      <a:lt1>
        <a:srgbClr val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erenity 16x9">
  <a:themeElements>
    <a:clrScheme name="Serenity_16x9">
      <a:dk1>
        <a:srgbClr val="164B4F"/>
      </a:dk1>
      <a:lt1>
        <a:srgbClr val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Badge">
  <a:themeElements>
    <a:clrScheme name="Badge">
      <a:dk1>
        <a:srgbClr val="000000"/>
      </a:dk1>
      <a:lt1>
        <a:srgbClr val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